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2" autoAdjust="0"/>
    <p:restoredTop sz="86412" autoAdjust="0"/>
  </p:normalViewPr>
  <p:slideViewPr>
    <p:cSldViewPr>
      <p:cViewPr varScale="1">
        <p:scale>
          <a:sx n="56" d="100"/>
          <a:sy n="56" d="100"/>
        </p:scale>
        <p:origin x="-4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4E1DA-7584-4E5B-85FF-4BEAD2A3E81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9205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98F44-4590-494A-91C7-DEE4646A8D9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6638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0C394-39B1-4E30-9AB0-4E1D9F2BBFB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6560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BC1F38-B489-437B-9342-B9CFD1AA845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1714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78C1A-95DF-4E11-86BD-F640940C472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8169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5A775-9FC1-4BAD-8C9A-3618F04877A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4252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92858-3CF8-41B4-A119-969993126EB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620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ECCAB-D638-4F5F-A5C1-12523DC665C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272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408EB-2DFC-436E-B650-35D107C549E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3334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61B9E-5D8C-48B7-959C-0D52B1ECE60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742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54349-8A4E-4901-BB31-5065AF445B1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1998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2A45E68C-971D-457B-ACD3-BACFD38B214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77945" y="139853"/>
            <a:ext cx="8229600" cy="706090"/>
          </a:xfrm>
        </p:spPr>
        <p:txBody>
          <a:bodyPr/>
          <a:lstStyle/>
          <a:p>
            <a:r>
              <a:rPr lang="fi-FI" sz="2400" dirty="0" smtClean="0"/>
              <a:t>Dialta toiselle siirtyminen, versio 2010</a:t>
            </a:r>
            <a:endParaRPr lang="fi-FI" sz="2400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04" y="1748037"/>
            <a:ext cx="9000000" cy="1242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kstiruutu 20"/>
          <p:cNvSpPr txBox="1"/>
          <p:nvPr/>
        </p:nvSpPr>
        <p:spPr>
          <a:xfrm>
            <a:off x="899592" y="1047140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Siirtymät</a:t>
            </a:r>
            <a:endParaRPr lang="fi-FI" dirty="0"/>
          </a:p>
        </p:txBody>
      </p:sp>
      <p:sp>
        <p:nvSpPr>
          <p:cNvPr id="22" name="Tekstiruutu 21"/>
          <p:cNvSpPr txBox="1"/>
          <p:nvPr/>
        </p:nvSpPr>
        <p:spPr>
          <a:xfrm>
            <a:off x="2785532" y="910461"/>
            <a:ext cx="15568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Kaikki vaihto-</a:t>
            </a:r>
          </a:p>
          <a:p>
            <a:r>
              <a:rPr lang="fi-FI" dirty="0" smtClean="0"/>
              <a:t>ehdot esiin</a:t>
            </a:r>
            <a:endParaRPr lang="fi-FI" dirty="0"/>
          </a:p>
        </p:txBody>
      </p:sp>
      <p:sp>
        <p:nvSpPr>
          <p:cNvPr id="23" name="Tekstiruutu 22"/>
          <p:cNvSpPr txBox="1"/>
          <p:nvPr/>
        </p:nvSpPr>
        <p:spPr>
          <a:xfrm>
            <a:off x="5292080" y="887669"/>
            <a:ext cx="954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/>
              <a:t>Tarken-</a:t>
            </a:r>
            <a:endParaRPr lang="fi-FI" dirty="0" smtClean="0"/>
          </a:p>
          <a:p>
            <a:r>
              <a:rPr lang="fi-FI" dirty="0" err="1" smtClean="0"/>
              <a:t>nukset</a:t>
            </a:r>
            <a:endParaRPr lang="fi-FI" dirty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8994" y="3212976"/>
            <a:ext cx="5337064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kstiruutu 24"/>
          <p:cNvSpPr txBox="1"/>
          <p:nvPr/>
        </p:nvSpPr>
        <p:spPr>
          <a:xfrm>
            <a:off x="2160370" y="5067341"/>
            <a:ext cx="2954060" cy="1283910"/>
          </a:xfrm>
          <a:prstGeom prst="rightArrow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fi-FI" dirty="0" smtClean="0"/>
              <a:t>Lopuksi:</a:t>
            </a:r>
          </a:p>
          <a:p>
            <a:r>
              <a:rPr lang="fi-FI" dirty="0" smtClean="0"/>
              <a:t>Käyttöön kaikkiin dioihin</a:t>
            </a:r>
            <a:endParaRPr lang="fi-FI" dirty="0"/>
          </a:p>
        </p:txBody>
      </p:sp>
      <p:sp>
        <p:nvSpPr>
          <p:cNvPr id="5" name="Suorakulmio 4"/>
          <p:cNvSpPr/>
          <p:nvPr/>
        </p:nvSpPr>
        <p:spPr>
          <a:xfrm>
            <a:off x="3898610" y="4098859"/>
            <a:ext cx="1609493" cy="5077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b="1" dirty="0" smtClean="0">
                <a:solidFill>
                  <a:srgbClr val="FF0000"/>
                </a:solidFill>
              </a:rPr>
              <a:t>4</a:t>
            </a:r>
            <a:endParaRPr lang="fi-FI" sz="2400" b="1" dirty="0">
              <a:solidFill>
                <a:srgbClr val="FF0000"/>
              </a:solidFill>
            </a:endParaRPr>
          </a:p>
        </p:txBody>
      </p:sp>
      <p:sp>
        <p:nvSpPr>
          <p:cNvPr id="27" name="Suorakulmio 26"/>
          <p:cNvSpPr/>
          <p:nvPr/>
        </p:nvSpPr>
        <p:spPr>
          <a:xfrm>
            <a:off x="344889" y="908720"/>
            <a:ext cx="554703" cy="5077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b="1" dirty="0" smtClean="0">
                <a:solidFill>
                  <a:srgbClr val="FF0000"/>
                </a:solidFill>
              </a:rPr>
              <a:t>1</a:t>
            </a:r>
            <a:endParaRPr lang="fi-FI" sz="2400" b="1" dirty="0">
              <a:solidFill>
                <a:srgbClr val="FF0000"/>
              </a:solidFill>
            </a:endParaRPr>
          </a:p>
        </p:txBody>
      </p:sp>
      <p:sp>
        <p:nvSpPr>
          <p:cNvPr id="28" name="Suorakulmio 27"/>
          <p:cNvSpPr/>
          <p:nvPr/>
        </p:nvSpPr>
        <p:spPr>
          <a:xfrm>
            <a:off x="2267744" y="908720"/>
            <a:ext cx="517788" cy="5077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b="1" dirty="0" smtClean="0">
                <a:solidFill>
                  <a:srgbClr val="FF0000"/>
                </a:solidFill>
              </a:rPr>
              <a:t>2</a:t>
            </a:r>
            <a:endParaRPr lang="fi-FI" sz="2400" b="1" dirty="0">
              <a:solidFill>
                <a:srgbClr val="FF0000"/>
              </a:solidFill>
            </a:endParaRPr>
          </a:p>
        </p:txBody>
      </p:sp>
      <p:sp>
        <p:nvSpPr>
          <p:cNvPr id="20" name="Puolivapaa piirto 19"/>
          <p:cNvSpPr/>
          <p:nvPr/>
        </p:nvSpPr>
        <p:spPr>
          <a:xfrm>
            <a:off x="4064000" y="1490133"/>
            <a:ext cx="338667" cy="1117600"/>
          </a:xfrm>
          <a:custGeom>
            <a:avLst/>
            <a:gdLst>
              <a:gd name="connsiteX0" fmla="*/ 0 w 338667"/>
              <a:gd name="connsiteY0" fmla="*/ 0 h 1117600"/>
              <a:gd name="connsiteX1" fmla="*/ 338667 w 338667"/>
              <a:gd name="connsiteY1" fmla="*/ 1117600 h 111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38667" h="1117600">
                <a:moveTo>
                  <a:pt x="0" y="0"/>
                </a:moveTo>
                <a:lnTo>
                  <a:pt x="338667" y="1117600"/>
                </a:lnTo>
              </a:path>
            </a:pathLst>
          </a:custGeom>
          <a:noFill/>
          <a:ln w="762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0" name="Puolivapaa piirto 29"/>
          <p:cNvSpPr/>
          <p:nvPr/>
        </p:nvSpPr>
        <p:spPr>
          <a:xfrm>
            <a:off x="5085589" y="1556792"/>
            <a:ext cx="45719" cy="503216"/>
          </a:xfrm>
          <a:custGeom>
            <a:avLst/>
            <a:gdLst>
              <a:gd name="connsiteX0" fmla="*/ 0 w 338667"/>
              <a:gd name="connsiteY0" fmla="*/ 0 h 1117600"/>
              <a:gd name="connsiteX1" fmla="*/ 338667 w 338667"/>
              <a:gd name="connsiteY1" fmla="*/ 1117600 h 111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38667" h="1117600">
                <a:moveTo>
                  <a:pt x="0" y="0"/>
                </a:moveTo>
                <a:lnTo>
                  <a:pt x="338667" y="1117600"/>
                </a:lnTo>
              </a:path>
            </a:pathLst>
          </a:custGeom>
          <a:noFill/>
          <a:ln w="762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1" name="Suorakulmio 30"/>
          <p:cNvSpPr/>
          <p:nvPr/>
        </p:nvSpPr>
        <p:spPr>
          <a:xfrm>
            <a:off x="4807248" y="953368"/>
            <a:ext cx="504056" cy="5077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b="1" dirty="0" smtClean="0">
                <a:solidFill>
                  <a:srgbClr val="FF0000"/>
                </a:solidFill>
              </a:rPr>
              <a:t>3</a:t>
            </a:r>
            <a:endParaRPr lang="fi-FI" sz="2400" b="1" dirty="0">
              <a:solidFill>
                <a:srgbClr val="FF0000"/>
              </a:solidFill>
            </a:endParaRPr>
          </a:p>
        </p:txBody>
      </p:sp>
      <p:sp>
        <p:nvSpPr>
          <p:cNvPr id="32" name="Suorakulmio 31"/>
          <p:cNvSpPr/>
          <p:nvPr/>
        </p:nvSpPr>
        <p:spPr>
          <a:xfrm>
            <a:off x="3621254" y="3247173"/>
            <a:ext cx="5434804" cy="147797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1307" y="5301208"/>
            <a:ext cx="3335679" cy="816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Suorakulmio 33"/>
          <p:cNvSpPr/>
          <p:nvPr/>
        </p:nvSpPr>
        <p:spPr>
          <a:xfrm>
            <a:off x="1440766" y="5400950"/>
            <a:ext cx="517788" cy="5077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b="1" dirty="0" smtClean="0">
                <a:solidFill>
                  <a:srgbClr val="FF0000"/>
                </a:solidFill>
              </a:rPr>
              <a:t>5</a:t>
            </a:r>
            <a:endParaRPr lang="fi-FI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Kodinkoneita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jääkaappi</a:t>
            </a:r>
          </a:p>
          <a:p>
            <a:pPr eaLnBrk="1" hangingPunct="1"/>
            <a:r>
              <a:rPr lang="fi-FI" smtClean="0"/>
              <a:t>hella</a:t>
            </a:r>
          </a:p>
          <a:p>
            <a:pPr eaLnBrk="1" hangingPunct="1"/>
            <a:r>
              <a:rPr lang="fi-FI" smtClean="0"/>
              <a:t>pakastin</a:t>
            </a:r>
          </a:p>
          <a:p>
            <a:pPr eaLnBrk="1" hangingPunct="1"/>
            <a:r>
              <a:rPr lang="fi-FI" smtClean="0"/>
              <a:t>mikroaaltouuni</a:t>
            </a:r>
          </a:p>
          <a:p>
            <a:pPr eaLnBrk="1" hangingPunct="1"/>
            <a:r>
              <a:rPr lang="fi-FI" smtClean="0"/>
              <a:t>kylmäkaappi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Kodin elektroniikkaa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televisio</a:t>
            </a:r>
          </a:p>
          <a:p>
            <a:pPr eaLnBrk="1" hangingPunct="1"/>
            <a:r>
              <a:rPr lang="fi-FI" smtClean="0"/>
              <a:t>videot</a:t>
            </a:r>
          </a:p>
          <a:p>
            <a:pPr eaLnBrk="1" hangingPunct="1"/>
            <a:r>
              <a:rPr lang="fi-FI" smtClean="0"/>
              <a:t>stereot</a:t>
            </a:r>
          </a:p>
          <a:p>
            <a:pPr eaLnBrk="1" hangingPunct="1"/>
            <a:r>
              <a:rPr lang="fi-FI" smtClean="0"/>
              <a:t>kotiteatteri</a:t>
            </a:r>
          </a:p>
          <a:p>
            <a:pPr eaLnBrk="1" hangingPunct="1"/>
            <a:r>
              <a:rPr lang="fi-FI" smtClean="0"/>
              <a:t>sähköpiano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Kirjakaupasta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kynä</a:t>
            </a:r>
          </a:p>
          <a:p>
            <a:pPr eaLnBrk="1" hangingPunct="1"/>
            <a:r>
              <a:rPr lang="fi-FI" smtClean="0"/>
              <a:t>kumi</a:t>
            </a:r>
          </a:p>
          <a:p>
            <a:pPr eaLnBrk="1" hangingPunct="1"/>
            <a:r>
              <a:rPr lang="fi-FI" smtClean="0"/>
              <a:t>terotin</a:t>
            </a:r>
          </a:p>
          <a:p>
            <a:pPr eaLnBrk="1" hangingPunct="1"/>
            <a:r>
              <a:rPr lang="fi-FI" smtClean="0"/>
              <a:t>lehtiö</a:t>
            </a:r>
          </a:p>
          <a:p>
            <a:pPr eaLnBrk="1" hangingPunct="1"/>
            <a:r>
              <a:rPr lang="fi-FI" smtClean="0"/>
              <a:t>muistilappuja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Harrastuksia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jääkiekkoilu</a:t>
            </a:r>
          </a:p>
          <a:p>
            <a:pPr eaLnBrk="1" hangingPunct="1"/>
            <a:r>
              <a:rPr lang="fi-FI" smtClean="0"/>
              <a:t>postimerkkeily</a:t>
            </a:r>
          </a:p>
          <a:p>
            <a:pPr eaLnBrk="1" hangingPunct="1"/>
            <a:r>
              <a:rPr lang="fi-FI" smtClean="0"/>
              <a:t>shakki</a:t>
            </a:r>
          </a:p>
          <a:p>
            <a:pPr eaLnBrk="1" hangingPunct="1"/>
            <a:r>
              <a:rPr lang="fi-FI" smtClean="0"/>
              <a:t>karate</a:t>
            </a:r>
          </a:p>
          <a:p>
            <a:pPr eaLnBrk="1" hangingPunct="1"/>
            <a:r>
              <a:rPr lang="fi-FI" smtClean="0"/>
              <a:t>pyöräily</a:t>
            </a:r>
          </a:p>
          <a:p>
            <a:pPr eaLnBrk="1" hangingPunct="1"/>
            <a:r>
              <a:rPr lang="fi-FI" smtClean="0"/>
              <a:t>ruuan laitto</a:t>
            </a:r>
          </a:p>
          <a:p>
            <a:pPr eaLnBrk="1" hangingPunct="1"/>
            <a:endParaRPr lang="fi-FI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Herkkuja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suklaa</a:t>
            </a:r>
          </a:p>
          <a:p>
            <a:pPr eaLnBrk="1" hangingPunct="1"/>
            <a:r>
              <a:rPr lang="fi-FI" smtClean="0"/>
              <a:t>jäätelö</a:t>
            </a:r>
          </a:p>
          <a:p>
            <a:pPr eaLnBrk="1" hangingPunct="1"/>
            <a:r>
              <a:rPr lang="fi-FI" smtClean="0"/>
              <a:t>kakku</a:t>
            </a:r>
          </a:p>
          <a:p>
            <a:pPr eaLnBrk="1" hangingPunct="1"/>
            <a:r>
              <a:rPr lang="fi-FI" smtClean="0"/>
              <a:t>viineri</a:t>
            </a:r>
          </a:p>
          <a:p>
            <a:pPr eaLnBrk="1" hangingPunct="1"/>
            <a:r>
              <a:rPr lang="fi-FI" smtClean="0"/>
              <a:t>hedelmäkarkit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Ruokia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lihapullat</a:t>
            </a:r>
          </a:p>
          <a:p>
            <a:pPr eaLnBrk="1" hangingPunct="1"/>
            <a:r>
              <a:rPr lang="fi-FI" smtClean="0"/>
              <a:t>lasagne</a:t>
            </a:r>
          </a:p>
          <a:p>
            <a:pPr eaLnBrk="1" hangingPunct="1"/>
            <a:r>
              <a:rPr lang="fi-FI" smtClean="0"/>
              <a:t>jauhelihakeitto</a:t>
            </a:r>
          </a:p>
          <a:p>
            <a:pPr eaLnBrk="1" hangingPunct="1"/>
            <a:r>
              <a:rPr lang="fi-FI" smtClean="0"/>
              <a:t>makaronilaatikko</a:t>
            </a:r>
          </a:p>
          <a:p>
            <a:pPr eaLnBrk="1" hangingPunct="1"/>
            <a:r>
              <a:rPr lang="fi-FI" smtClean="0"/>
              <a:t>hernekeitto</a:t>
            </a:r>
          </a:p>
          <a:p>
            <a:pPr eaLnBrk="1" hangingPunct="1"/>
            <a:r>
              <a:rPr lang="fi-FI" smtClean="0"/>
              <a:t>maksalaatikko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Hiihtovarusteita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monot</a:t>
            </a:r>
          </a:p>
          <a:p>
            <a:pPr eaLnBrk="1" hangingPunct="1"/>
            <a:r>
              <a:rPr lang="fi-FI" smtClean="0"/>
              <a:t>sukset</a:t>
            </a:r>
          </a:p>
          <a:p>
            <a:pPr eaLnBrk="1" hangingPunct="1"/>
            <a:r>
              <a:rPr lang="fi-FI" smtClean="0"/>
              <a:t>siteet</a:t>
            </a:r>
          </a:p>
          <a:p>
            <a:pPr eaLnBrk="1" hangingPunct="1"/>
            <a:r>
              <a:rPr lang="fi-FI" smtClean="0"/>
              <a:t>sauvat</a:t>
            </a:r>
          </a:p>
          <a:p>
            <a:pPr eaLnBrk="1" hangingPunct="1"/>
            <a:r>
              <a:rPr lang="fi-FI" smtClean="0"/>
              <a:t>voiteluaineet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Hiihtovaatteita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tumput</a:t>
            </a:r>
          </a:p>
          <a:p>
            <a:pPr eaLnBrk="1" hangingPunct="1"/>
            <a:r>
              <a:rPr lang="fi-FI" smtClean="0"/>
              <a:t>pipo</a:t>
            </a:r>
          </a:p>
          <a:p>
            <a:pPr eaLnBrk="1" hangingPunct="1"/>
            <a:r>
              <a:rPr lang="fi-FI" smtClean="0"/>
              <a:t>aurinkolasit</a:t>
            </a:r>
          </a:p>
          <a:p>
            <a:pPr eaLnBrk="1" hangingPunct="1"/>
            <a:r>
              <a:rPr lang="fi-FI" smtClean="0"/>
              <a:t>hengittävä pusero</a:t>
            </a:r>
          </a:p>
          <a:p>
            <a:pPr eaLnBrk="1" hangingPunct="1"/>
            <a:r>
              <a:rPr lang="fi-FI" smtClean="0"/>
              <a:t>urheiluhousut</a:t>
            </a:r>
          </a:p>
          <a:p>
            <a:pPr eaLnBrk="1" hangingPunct="1"/>
            <a:r>
              <a:rPr lang="fi-FI" smtClean="0"/>
              <a:t>toppahousut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Jääkiekkovälineitä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jääkiekko</a:t>
            </a:r>
          </a:p>
          <a:p>
            <a:pPr eaLnBrk="1" hangingPunct="1"/>
            <a:r>
              <a:rPr lang="fi-FI" smtClean="0"/>
              <a:t>maila</a:t>
            </a:r>
          </a:p>
          <a:p>
            <a:pPr eaLnBrk="1" hangingPunct="1"/>
            <a:r>
              <a:rPr lang="fi-FI" smtClean="0"/>
              <a:t>maalivahdin maila</a:t>
            </a:r>
          </a:p>
          <a:p>
            <a:pPr eaLnBrk="1" hangingPunct="1"/>
            <a:r>
              <a:rPr lang="fi-FI" smtClean="0"/>
              <a:t>suojukset</a:t>
            </a:r>
          </a:p>
          <a:p>
            <a:pPr eaLnBrk="1" hangingPunct="1"/>
            <a:r>
              <a:rPr lang="fi-FI" smtClean="0"/>
              <a:t>maali</a:t>
            </a:r>
          </a:p>
          <a:p>
            <a:pPr eaLnBrk="1" hangingPunct="1"/>
            <a:r>
              <a:rPr lang="fi-FI" smtClean="0"/>
              <a:t>tuomarin pilli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87" y="836712"/>
            <a:ext cx="9031517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kstiruutu 2"/>
          <p:cNvSpPr txBox="1"/>
          <p:nvPr/>
        </p:nvSpPr>
        <p:spPr>
          <a:xfrm>
            <a:off x="2339752" y="306256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Siirtymät</a:t>
            </a:r>
            <a:endParaRPr lang="fi-FI" dirty="0"/>
          </a:p>
        </p:txBody>
      </p:sp>
      <p:sp>
        <p:nvSpPr>
          <p:cNvPr id="4" name="Suorakulmio 3"/>
          <p:cNvSpPr/>
          <p:nvPr/>
        </p:nvSpPr>
        <p:spPr>
          <a:xfrm>
            <a:off x="1403648" y="1124744"/>
            <a:ext cx="864096" cy="1080120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Suorakulmio 7"/>
          <p:cNvSpPr/>
          <p:nvPr/>
        </p:nvSpPr>
        <p:spPr>
          <a:xfrm>
            <a:off x="3673110" y="270815"/>
            <a:ext cx="1186921" cy="440215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smtClean="0">
                <a:solidFill>
                  <a:srgbClr val="0070C0"/>
                </a:solidFill>
              </a:rPr>
              <a:t>Hyvä?</a:t>
            </a:r>
            <a:endParaRPr lang="fi-FI" b="1" dirty="0">
              <a:solidFill>
                <a:srgbClr val="0070C0"/>
              </a:solidFill>
            </a:endParaRPr>
          </a:p>
        </p:txBody>
      </p:sp>
      <p:sp>
        <p:nvSpPr>
          <p:cNvPr id="9" name="Suorakulmio 8"/>
          <p:cNvSpPr/>
          <p:nvPr/>
        </p:nvSpPr>
        <p:spPr>
          <a:xfrm>
            <a:off x="5868144" y="270815"/>
            <a:ext cx="1944216" cy="440215"/>
          </a:xfrm>
          <a:prstGeom prst="rect">
            <a:avLst/>
          </a:prstGeom>
          <a:solidFill>
            <a:schemeClr val="bg1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smtClean="0">
                <a:solidFill>
                  <a:srgbClr val="0070C0"/>
                </a:solidFill>
              </a:rPr>
              <a:t>Huonompi?</a:t>
            </a:r>
            <a:endParaRPr lang="fi-FI" b="1" dirty="0">
              <a:solidFill>
                <a:srgbClr val="0070C0"/>
              </a:solidFill>
            </a:endParaRPr>
          </a:p>
        </p:txBody>
      </p:sp>
      <p:sp>
        <p:nvSpPr>
          <p:cNvPr id="10" name="Suorakulmio 9"/>
          <p:cNvSpPr/>
          <p:nvPr/>
        </p:nvSpPr>
        <p:spPr>
          <a:xfrm>
            <a:off x="2448877" y="1124744"/>
            <a:ext cx="2143867" cy="108012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Suorakulmio 10"/>
          <p:cNvSpPr/>
          <p:nvPr/>
        </p:nvSpPr>
        <p:spPr>
          <a:xfrm>
            <a:off x="4681223" y="1124744"/>
            <a:ext cx="2159030" cy="1080120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Suorakulmio 11"/>
          <p:cNvSpPr/>
          <p:nvPr/>
        </p:nvSpPr>
        <p:spPr>
          <a:xfrm>
            <a:off x="7007856" y="1124744"/>
            <a:ext cx="2143867" cy="108012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Suorakulmio 12"/>
          <p:cNvSpPr/>
          <p:nvPr/>
        </p:nvSpPr>
        <p:spPr>
          <a:xfrm>
            <a:off x="262195" y="2276872"/>
            <a:ext cx="781413" cy="754195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Suorakulmio 13"/>
          <p:cNvSpPr/>
          <p:nvPr/>
        </p:nvSpPr>
        <p:spPr>
          <a:xfrm>
            <a:off x="1259632" y="2263800"/>
            <a:ext cx="1008112" cy="792088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Suorakulmio 14"/>
          <p:cNvSpPr/>
          <p:nvPr/>
        </p:nvSpPr>
        <p:spPr>
          <a:xfrm>
            <a:off x="2490219" y="2204864"/>
            <a:ext cx="931881" cy="86409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Suorakulmio 15"/>
          <p:cNvSpPr/>
          <p:nvPr/>
        </p:nvSpPr>
        <p:spPr>
          <a:xfrm>
            <a:off x="3612572" y="2263800"/>
            <a:ext cx="1008112" cy="792088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7" name="Suorakulmio 16"/>
          <p:cNvSpPr/>
          <p:nvPr/>
        </p:nvSpPr>
        <p:spPr>
          <a:xfrm>
            <a:off x="76987" y="4437112"/>
            <a:ext cx="9031517" cy="194421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Suorakulmio 17"/>
          <p:cNvSpPr/>
          <p:nvPr/>
        </p:nvSpPr>
        <p:spPr>
          <a:xfrm>
            <a:off x="151286" y="3343071"/>
            <a:ext cx="2300032" cy="924438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Suorakulmio 18"/>
          <p:cNvSpPr/>
          <p:nvPr/>
        </p:nvSpPr>
        <p:spPr>
          <a:xfrm>
            <a:off x="5760738" y="3338361"/>
            <a:ext cx="3347766" cy="899698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Suorakulmio 19"/>
          <p:cNvSpPr/>
          <p:nvPr/>
        </p:nvSpPr>
        <p:spPr>
          <a:xfrm>
            <a:off x="2627784" y="3350959"/>
            <a:ext cx="2952328" cy="8871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4843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103" y="4581128"/>
            <a:ext cx="6181725" cy="193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364" y="1052736"/>
            <a:ext cx="6515100" cy="322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22114"/>
          </a:xfrm>
        </p:spPr>
        <p:txBody>
          <a:bodyPr/>
          <a:lstStyle/>
          <a:p>
            <a:r>
              <a:rPr lang="fi-FI" sz="3000" dirty="0" smtClean="0"/>
              <a:t>Versioero siirtymissä</a:t>
            </a:r>
            <a:endParaRPr lang="fi-FI" sz="3000" dirty="0"/>
          </a:p>
        </p:txBody>
      </p:sp>
      <p:sp>
        <p:nvSpPr>
          <p:cNvPr id="4" name="Kuvaselitenuoli oikealle 3"/>
          <p:cNvSpPr/>
          <p:nvPr/>
        </p:nvSpPr>
        <p:spPr>
          <a:xfrm>
            <a:off x="467544" y="1484783"/>
            <a:ext cx="1584176" cy="1368153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459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i-FI" dirty="0" smtClean="0"/>
              <a:t>Version 2010 </a:t>
            </a:r>
            <a:r>
              <a:rPr lang="fi-FI" dirty="0" err="1" smtClean="0"/>
              <a:t>mahdol-lisuudet</a:t>
            </a:r>
            <a:endParaRPr lang="fi-FI" dirty="0"/>
          </a:p>
        </p:txBody>
      </p:sp>
      <p:sp>
        <p:nvSpPr>
          <p:cNvPr id="6" name="Kuvaselitenuoli oikealle 5"/>
          <p:cNvSpPr/>
          <p:nvPr/>
        </p:nvSpPr>
        <p:spPr>
          <a:xfrm>
            <a:off x="467544" y="4281711"/>
            <a:ext cx="1693812" cy="1595561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6966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 err="1" smtClean="0"/>
              <a:t>Yhteen-sopivuus</a:t>
            </a:r>
            <a:r>
              <a:rPr lang="fi-FI" dirty="0" smtClean="0"/>
              <a:t> </a:t>
            </a:r>
            <a:r>
              <a:rPr lang="fi-FI" dirty="0" err="1" smtClean="0"/>
              <a:t>mahdol-lisuudet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90138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Työkaluja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kirves</a:t>
            </a:r>
          </a:p>
          <a:p>
            <a:pPr eaLnBrk="1" hangingPunct="1"/>
            <a:r>
              <a:rPr lang="fi-FI" smtClean="0"/>
              <a:t>saha</a:t>
            </a:r>
          </a:p>
          <a:p>
            <a:pPr eaLnBrk="1" hangingPunct="1"/>
            <a:r>
              <a:rPr lang="fi-FI" smtClean="0"/>
              <a:t>vasara</a:t>
            </a:r>
          </a:p>
          <a:p>
            <a:pPr eaLnBrk="1" hangingPunct="1"/>
            <a:r>
              <a:rPr lang="fi-FI" smtClean="0"/>
              <a:t>naula</a:t>
            </a:r>
          </a:p>
          <a:p>
            <a:pPr eaLnBrk="1" hangingPunct="1"/>
            <a:r>
              <a:rPr lang="fi-FI" smtClean="0"/>
              <a:t>vatupassi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Maalausvälineitä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pensseli</a:t>
            </a:r>
          </a:p>
          <a:p>
            <a:pPr eaLnBrk="1" hangingPunct="1"/>
            <a:r>
              <a:rPr lang="fi-FI" smtClean="0"/>
              <a:t>lakka</a:t>
            </a:r>
          </a:p>
          <a:p>
            <a:pPr eaLnBrk="1" hangingPunct="1"/>
            <a:r>
              <a:rPr lang="fi-FI" smtClean="0"/>
              <a:t>maali</a:t>
            </a:r>
          </a:p>
          <a:p>
            <a:pPr eaLnBrk="1" hangingPunct="1"/>
            <a:r>
              <a:rPr lang="fi-FI" smtClean="0"/>
              <a:t>hiekkapaperi</a:t>
            </a:r>
          </a:p>
          <a:p>
            <a:pPr eaLnBrk="1" hangingPunct="1"/>
            <a:r>
              <a:rPr lang="fi-FI" smtClean="0"/>
              <a:t>ruuvimeisseli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Keittiötarvikkeita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pata</a:t>
            </a:r>
          </a:p>
          <a:p>
            <a:pPr eaLnBrk="1" hangingPunct="1"/>
            <a:r>
              <a:rPr lang="fi-FI" smtClean="0"/>
              <a:t>kattila</a:t>
            </a:r>
          </a:p>
          <a:p>
            <a:pPr eaLnBrk="1" hangingPunct="1"/>
            <a:r>
              <a:rPr lang="fi-FI" smtClean="0"/>
              <a:t>vatkain</a:t>
            </a:r>
          </a:p>
          <a:p>
            <a:pPr eaLnBrk="1" hangingPunct="1"/>
            <a:r>
              <a:rPr lang="fi-FI" smtClean="0"/>
              <a:t>paistinpannu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Ruokailuvälineitä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veitsi</a:t>
            </a:r>
          </a:p>
          <a:p>
            <a:pPr eaLnBrk="1" hangingPunct="1"/>
            <a:r>
              <a:rPr lang="fi-FI" smtClean="0"/>
              <a:t>haarukka</a:t>
            </a:r>
          </a:p>
          <a:p>
            <a:pPr eaLnBrk="1" hangingPunct="1"/>
            <a:r>
              <a:rPr lang="fi-FI" smtClean="0"/>
              <a:t>lusikka</a:t>
            </a:r>
          </a:p>
          <a:p>
            <a:pPr eaLnBrk="1" hangingPunct="1"/>
            <a:r>
              <a:rPr lang="fi-FI" smtClean="0"/>
              <a:t>lasi</a:t>
            </a:r>
          </a:p>
          <a:p>
            <a:pPr eaLnBrk="1" hangingPunct="1"/>
            <a:r>
              <a:rPr lang="fi-FI" smtClean="0"/>
              <a:t>muki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Tietokonetarvikkeita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kovalevy</a:t>
            </a:r>
          </a:p>
          <a:p>
            <a:pPr eaLnBrk="1" hangingPunct="1"/>
            <a:r>
              <a:rPr lang="fi-FI" smtClean="0"/>
              <a:t>näyttö</a:t>
            </a:r>
          </a:p>
          <a:p>
            <a:pPr eaLnBrk="1" hangingPunct="1"/>
            <a:r>
              <a:rPr lang="fi-FI" smtClean="0"/>
              <a:t>näppäimistö</a:t>
            </a:r>
          </a:p>
          <a:p>
            <a:pPr eaLnBrk="1" hangingPunct="1"/>
            <a:r>
              <a:rPr lang="fi-FI" smtClean="0"/>
              <a:t>hiiri</a:t>
            </a:r>
          </a:p>
          <a:p>
            <a:pPr eaLnBrk="1" hangingPunct="1"/>
            <a:r>
              <a:rPr lang="fi-FI" smtClean="0"/>
              <a:t>siirrettävä levyasema</a:t>
            </a:r>
          </a:p>
          <a:p>
            <a:pPr eaLnBrk="1" hangingPunct="1"/>
            <a:r>
              <a:rPr lang="fi-FI" smtClean="0"/>
              <a:t>skanneri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Autotarvikkeita talvelle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pressu</a:t>
            </a:r>
          </a:p>
          <a:p>
            <a:pPr eaLnBrk="1" hangingPunct="1"/>
            <a:r>
              <a:rPr lang="fi-FI" smtClean="0"/>
              <a:t>raaputin</a:t>
            </a:r>
          </a:p>
          <a:p>
            <a:pPr eaLnBrk="1" hangingPunct="1"/>
            <a:r>
              <a:rPr lang="fi-FI" smtClean="0"/>
              <a:t>lohkolämmitin</a:t>
            </a:r>
          </a:p>
          <a:p>
            <a:pPr eaLnBrk="1" hangingPunct="1"/>
            <a:r>
              <a:rPr lang="fi-FI" smtClean="0"/>
              <a:t>sisätilalämmitin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letusrakenne">
  <a:themeElements>
    <a:clrScheme name="Oletusraken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135</Words>
  <Application>Microsoft Office PowerPoint</Application>
  <PresentationFormat>Näytössä katseltava diaesitys (4:3)</PresentationFormat>
  <Paragraphs>112</Paragraphs>
  <Slides>18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18</vt:i4>
      </vt:variant>
    </vt:vector>
  </HeadingPairs>
  <TitlesOfParts>
    <vt:vector size="19" baseType="lpstr">
      <vt:lpstr>Oletusrakenne</vt:lpstr>
      <vt:lpstr>Dialta toiselle siirtyminen, versio 2010</vt:lpstr>
      <vt:lpstr>PowerPoint-esitys</vt:lpstr>
      <vt:lpstr>Versioero siirtymissä</vt:lpstr>
      <vt:lpstr>Työkaluja</vt:lpstr>
      <vt:lpstr>Maalausvälineitä</vt:lpstr>
      <vt:lpstr>Keittiötarvikkeita</vt:lpstr>
      <vt:lpstr>Ruokailuvälineitä</vt:lpstr>
      <vt:lpstr>Tietokonetarvikkeita</vt:lpstr>
      <vt:lpstr>Autotarvikkeita talvelle</vt:lpstr>
      <vt:lpstr>Kodinkoneita</vt:lpstr>
      <vt:lpstr>Kodin elektroniikkaa</vt:lpstr>
      <vt:lpstr>Kirjakaupasta</vt:lpstr>
      <vt:lpstr>Harrastuksia</vt:lpstr>
      <vt:lpstr>Herkkuja</vt:lpstr>
      <vt:lpstr>Ruokia</vt:lpstr>
      <vt:lpstr>Hiihtovarusteita</vt:lpstr>
      <vt:lpstr>Hiihtovaatteita</vt:lpstr>
      <vt:lpstr>Jääkiekkovälineitä</vt:lpstr>
    </vt:vector>
  </TitlesOfParts>
  <Company>Amiedu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Erilaisia luetteloita</dc:title>
  <dc:creator>antti.ylanen</dc:creator>
  <cp:lastModifiedBy>Ylänen Antti</cp:lastModifiedBy>
  <cp:revision>12</cp:revision>
  <dcterms:created xsi:type="dcterms:W3CDTF">2004-11-25T13:27:47Z</dcterms:created>
  <dcterms:modified xsi:type="dcterms:W3CDTF">2011-12-15T07:48:23Z</dcterms:modified>
</cp:coreProperties>
</file>