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Muokkaukset yhdelle vai monelle dialle?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2636838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Tarvitsen tätä säätöä vain kerran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457200" y="3276600"/>
            <a:ext cx="4040188" cy="94932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Tehdään suoraan dialle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4645025" y="2636838"/>
            <a:ext cx="4041775" cy="639762"/>
          </a:xfrm>
        </p:spPr>
        <p:txBody>
          <a:bodyPr/>
          <a:lstStyle/>
          <a:p>
            <a:r>
              <a:rPr lang="fi-FI" dirty="0" smtClean="0"/>
              <a:t>Tarvitsen tätä säätöä usein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4645025" y="3276600"/>
            <a:ext cx="4041775" cy="94932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Tehdään perustyylissä</a:t>
            </a:r>
            <a:endParaRPr lang="fi-FI" dirty="0"/>
          </a:p>
        </p:txBody>
      </p:sp>
      <p:sp>
        <p:nvSpPr>
          <p:cNvPr id="2" name="Vaakasuora käärö 1"/>
          <p:cNvSpPr/>
          <p:nvPr/>
        </p:nvSpPr>
        <p:spPr>
          <a:xfrm>
            <a:off x="2514600" y="1524000"/>
            <a:ext cx="3886200" cy="12192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b="1" dirty="0" smtClean="0">
                <a:solidFill>
                  <a:sysClr val="windowText" lastClr="000000"/>
                </a:solidFill>
              </a:rPr>
              <a:t>Mieti!</a:t>
            </a:r>
            <a:endParaRPr lang="fi-FI" sz="5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07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Näytössä katseltava diaesitys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Muokkaukset yhdelle vai monelle dialle?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Muokkaukset yhdelle vai monelle dialle?</dc:title>
  <dc:creator>Opettaja opettaja4</dc:creator>
  <cp:lastModifiedBy>Antti Ylänen</cp:lastModifiedBy>
  <cp:revision>2</cp:revision>
  <dcterms:created xsi:type="dcterms:W3CDTF">2006-08-16T00:00:00Z</dcterms:created>
  <dcterms:modified xsi:type="dcterms:W3CDTF">2015-09-22T10:26:10Z</dcterms:modified>
</cp:coreProperties>
</file>