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97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55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306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79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98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44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24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872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1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11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84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9D17-283B-46A3-AAE1-CAA920C9F4DD}" type="datetimeFigureOut">
              <a:rPr lang="fi-FI" smtClean="0"/>
              <a:t>12.12.2011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22A4-76CB-43E4-A54E-66E831E8B7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5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Erilaisia luetteloita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Ylänen</a:t>
            </a:r>
          </a:p>
        </p:txBody>
      </p:sp>
    </p:spTree>
    <p:extLst>
      <p:ext uri="{BB962C8B-B14F-4D97-AF65-F5344CB8AC3E}">
        <p14:creationId xmlns:p14="http://schemas.microsoft.com/office/powerpoint/2010/main" val="354247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Kirjakaupasta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kynä</a:t>
            </a:r>
          </a:p>
          <a:p>
            <a:r>
              <a:rPr lang="fi-FI"/>
              <a:t>kumi</a:t>
            </a:r>
          </a:p>
          <a:p>
            <a:r>
              <a:rPr lang="fi-FI"/>
              <a:t>terotin</a:t>
            </a:r>
          </a:p>
          <a:p>
            <a:r>
              <a:rPr lang="fi-FI"/>
              <a:t>lehtiö</a:t>
            </a:r>
          </a:p>
          <a:p>
            <a:r>
              <a:rPr lang="fi-FI"/>
              <a:t>muistilappuja</a:t>
            </a:r>
          </a:p>
        </p:txBody>
      </p:sp>
    </p:spTree>
    <p:extLst>
      <p:ext uri="{BB962C8B-B14F-4D97-AF65-F5344CB8AC3E}">
        <p14:creationId xmlns:p14="http://schemas.microsoft.com/office/powerpoint/2010/main" val="56659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Harrastuksia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jääkiekkoilu</a:t>
            </a:r>
          </a:p>
          <a:p>
            <a:r>
              <a:rPr lang="fi-FI"/>
              <a:t>postimerkkeily</a:t>
            </a:r>
          </a:p>
          <a:p>
            <a:r>
              <a:rPr lang="fi-FI"/>
              <a:t>shakki</a:t>
            </a:r>
          </a:p>
          <a:p>
            <a:r>
              <a:rPr lang="fi-FI"/>
              <a:t>karate</a:t>
            </a:r>
          </a:p>
          <a:p>
            <a:r>
              <a:rPr lang="fi-FI"/>
              <a:t>pyöräily</a:t>
            </a:r>
          </a:p>
          <a:p>
            <a:r>
              <a:rPr lang="fi-FI"/>
              <a:t>ruuan laitto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64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Herkkuja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suklaa</a:t>
            </a:r>
          </a:p>
          <a:p>
            <a:r>
              <a:rPr lang="fi-FI"/>
              <a:t>jäätelö</a:t>
            </a:r>
          </a:p>
          <a:p>
            <a:r>
              <a:rPr lang="fi-FI"/>
              <a:t>kakku</a:t>
            </a:r>
          </a:p>
          <a:p>
            <a:r>
              <a:rPr lang="fi-FI"/>
              <a:t>viineri</a:t>
            </a:r>
          </a:p>
          <a:p>
            <a:r>
              <a:rPr lang="fi-FI"/>
              <a:t>hedelmäkarkit</a:t>
            </a:r>
          </a:p>
        </p:txBody>
      </p:sp>
    </p:spTree>
    <p:extLst>
      <p:ext uri="{BB962C8B-B14F-4D97-AF65-F5344CB8AC3E}">
        <p14:creationId xmlns:p14="http://schemas.microsoft.com/office/powerpoint/2010/main" val="125227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Ruokia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lihapullat</a:t>
            </a:r>
          </a:p>
          <a:p>
            <a:r>
              <a:rPr lang="fi-FI"/>
              <a:t>lasagne</a:t>
            </a:r>
          </a:p>
          <a:p>
            <a:r>
              <a:rPr lang="fi-FI"/>
              <a:t>jauhelihakeitto</a:t>
            </a:r>
          </a:p>
          <a:p>
            <a:r>
              <a:rPr lang="fi-FI"/>
              <a:t>makaronilaatikko</a:t>
            </a:r>
          </a:p>
          <a:p>
            <a:r>
              <a:rPr lang="fi-FI"/>
              <a:t>hernekeitto</a:t>
            </a:r>
          </a:p>
          <a:p>
            <a:r>
              <a:rPr lang="fi-FI"/>
              <a:t>maksalaatikko</a:t>
            </a:r>
          </a:p>
        </p:txBody>
      </p:sp>
    </p:spTree>
    <p:extLst>
      <p:ext uri="{BB962C8B-B14F-4D97-AF65-F5344CB8AC3E}">
        <p14:creationId xmlns:p14="http://schemas.microsoft.com/office/powerpoint/2010/main" val="59361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Hiihtovarusteita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monot</a:t>
            </a:r>
          </a:p>
          <a:p>
            <a:r>
              <a:rPr lang="fi-FI"/>
              <a:t>sukset</a:t>
            </a:r>
          </a:p>
          <a:p>
            <a:r>
              <a:rPr lang="fi-FI"/>
              <a:t>siteet</a:t>
            </a:r>
          </a:p>
          <a:p>
            <a:r>
              <a:rPr lang="fi-FI"/>
              <a:t>sauvat</a:t>
            </a:r>
          </a:p>
          <a:p>
            <a:r>
              <a:rPr lang="fi-FI"/>
              <a:t>voiteluaineet</a:t>
            </a:r>
          </a:p>
        </p:txBody>
      </p:sp>
    </p:spTree>
    <p:extLst>
      <p:ext uri="{BB962C8B-B14F-4D97-AF65-F5344CB8AC3E}">
        <p14:creationId xmlns:p14="http://schemas.microsoft.com/office/powerpoint/2010/main" val="414667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Hiihtovaatteita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tumput</a:t>
            </a:r>
          </a:p>
          <a:p>
            <a:r>
              <a:rPr lang="fi-FI"/>
              <a:t>pipo</a:t>
            </a:r>
          </a:p>
          <a:p>
            <a:r>
              <a:rPr lang="fi-FI"/>
              <a:t>aurinkolasit</a:t>
            </a:r>
          </a:p>
          <a:p>
            <a:r>
              <a:rPr lang="fi-FI"/>
              <a:t>hengittävä pusero</a:t>
            </a:r>
          </a:p>
          <a:p>
            <a:r>
              <a:rPr lang="fi-FI"/>
              <a:t>urheiluhousut</a:t>
            </a:r>
          </a:p>
          <a:p>
            <a:r>
              <a:rPr lang="fi-FI"/>
              <a:t>toppahousut</a:t>
            </a:r>
          </a:p>
        </p:txBody>
      </p:sp>
    </p:spTree>
    <p:extLst>
      <p:ext uri="{BB962C8B-B14F-4D97-AF65-F5344CB8AC3E}">
        <p14:creationId xmlns:p14="http://schemas.microsoft.com/office/powerpoint/2010/main" val="1487556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Jääkiekkovälineitä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jääkiekko</a:t>
            </a:r>
          </a:p>
          <a:p>
            <a:r>
              <a:rPr lang="fi-FI"/>
              <a:t>maila</a:t>
            </a:r>
          </a:p>
          <a:p>
            <a:r>
              <a:rPr lang="fi-FI"/>
              <a:t>maalivahdin maila</a:t>
            </a:r>
          </a:p>
          <a:p>
            <a:r>
              <a:rPr lang="fi-FI"/>
              <a:t>suojukset</a:t>
            </a:r>
          </a:p>
          <a:p>
            <a:r>
              <a:rPr lang="fi-FI"/>
              <a:t>maali</a:t>
            </a:r>
          </a:p>
          <a:p>
            <a:r>
              <a:rPr lang="fi-FI"/>
              <a:t>tuomarin pilli</a:t>
            </a:r>
          </a:p>
        </p:txBody>
      </p:sp>
    </p:spTree>
    <p:extLst>
      <p:ext uri="{BB962C8B-B14F-4D97-AF65-F5344CB8AC3E}">
        <p14:creationId xmlns:p14="http://schemas.microsoft.com/office/powerpoint/2010/main" val="290830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Työkaluja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kirves</a:t>
            </a:r>
          </a:p>
          <a:p>
            <a:r>
              <a:rPr lang="fi-FI"/>
              <a:t>saha</a:t>
            </a:r>
          </a:p>
          <a:p>
            <a:r>
              <a:rPr lang="fi-FI"/>
              <a:t>vasara</a:t>
            </a:r>
          </a:p>
          <a:p>
            <a:r>
              <a:rPr lang="fi-FI"/>
              <a:t>naula</a:t>
            </a:r>
          </a:p>
          <a:p>
            <a:r>
              <a:rPr lang="fi-FI"/>
              <a:t>vatupassi</a:t>
            </a:r>
          </a:p>
        </p:txBody>
      </p:sp>
    </p:spTree>
    <p:extLst>
      <p:ext uri="{BB962C8B-B14F-4D97-AF65-F5344CB8AC3E}">
        <p14:creationId xmlns:p14="http://schemas.microsoft.com/office/powerpoint/2010/main" val="394476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Maalausvälineitä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pensseli</a:t>
            </a:r>
          </a:p>
          <a:p>
            <a:r>
              <a:rPr lang="fi-FI"/>
              <a:t>lakka</a:t>
            </a:r>
          </a:p>
          <a:p>
            <a:r>
              <a:rPr lang="fi-FI"/>
              <a:t>maali</a:t>
            </a:r>
          </a:p>
          <a:p>
            <a:r>
              <a:rPr lang="fi-FI"/>
              <a:t>hiekkapaperi</a:t>
            </a:r>
          </a:p>
          <a:p>
            <a:r>
              <a:rPr lang="fi-FI"/>
              <a:t>ruuvimeisseli</a:t>
            </a:r>
          </a:p>
        </p:txBody>
      </p:sp>
    </p:spTree>
    <p:extLst>
      <p:ext uri="{BB962C8B-B14F-4D97-AF65-F5344CB8AC3E}">
        <p14:creationId xmlns:p14="http://schemas.microsoft.com/office/powerpoint/2010/main" val="85694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Keittiötarvikkeita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pata</a:t>
            </a:r>
          </a:p>
          <a:p>
            <a:r>
              <a:rPr lang="fi-FI"/>
              <a:t>kattila</a:t>
            </a:r>
          </a:p>
          <a:p>
            <a:r>
              <a:rPr lang="fi-FI"/>
              <a:t>vatkain</a:t>
            </a:r>
          </a:p>
          <a:p>
            <a:r>
              <a:rPr lang="fi-FI"/>
              <a:t>paistinpannu</a:t>
            </a:r>
          </a:p>
        </p:txBody>
      </p:sp>
    </p:spTree>
    <p:extLst>
      <p:ext uri="{BB962C8B-B14F-4D97-AF65-F5344CB8AC3E}">
        <p14:creationId xmlns:p14="http://schemas.microsoft.com/office/powerpoint/2010/main" val="350943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Ruokailuvälineitä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veitsi</a:t>
            </a:r>
          </a:p>
          <a:p>
            <a:r>
              <a:rPr lang="fi-FI"/>
              <a:t>haarukka</a:t>
            </a:r>
          </a:p>
          <a:p>
            <a:r>
              <a:rPr lang="fi-FI"/>
              <a:t>lusikka</a:t>
            </a:r>
          </a:p>
          <a:p>
            <a:r>
              <a:rPr lang="fi-FI"/>
              <a:t>lasi</a:t>
            </a:r>
          </a:p>
          <a:p>
            <a:r>
              <a:rPr lang="fi-FI"/>
              <a:t>muki</a:t>
            </a:r>
          </a:p>
        </p:txBody>
      </p:sp>
    </p:spTree>
    <p:extLst>
      <p:ext uri="{BB962C8B-B14F-4D97-AF65-F5344CB8AC3E}">
        <p14:creationId xmlns:p14="http://schemas.microsoft.com/office/powerpoint/2010/main" val="373291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Tietokonetarvikkeita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kovalevy</a:t>
            </a:r>
          </a:p>
          <a:p>
            <a:r>
              <a:rPr lang="fi-FI"/>
              <a:t>näyttö</a:t>
            </a:r>
          </a:p>
          <a:p>
            <a:r>
              <a:rPr lang="fi-FI"/>
              <a:t>näppäimistö</a:t>
            </a:r>
          </a:p>
          <a:p>
            <a:r>
              <a:rPr lang="fi-FI"/>
              <a:t>hiiri</a:t>
            </a:r>
          </a:p>
          <a:p>
            <a:r>
              <a:rPr lang="fi-FI"/>
              <a:t>siirrettävä levyasema</a:t>
            </a:r>
          </a:p>
          <a:p>
            <a:r>
              <a:rPr lang="fi-FI"/>
              <a:t>skanneri</a:t>
            </a:r>
          </a:p>
        </p:txBody>
      </p:sp>
    </p:spTree>
    <p:extLst>
      <p:ext uri="{BB962C8B-B14F-4D97-AF65-F5344CB8AC3E}">
        <p14:creationId xmlns:p14="http://schemas.microsoft.com/office/powerpoint/2010/main" val="8519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Autotarvikkeita talvelle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pressu</a:t>
            </a:r>
          </a:p>
          <a:p>
            <a:r>
              <a:rPr lang="fi-FI"/>
              <a:t>raaputin</a:t>
            </a:r>
          </a:p>
          <a:p>
            <a:r>
              <a:rPr lang="fi-FI"/>
              <a:t>lohkolämmitin</a:t>
            </a:r>
          </a:p>
          <a:p>
            <a:r>
              <a:rPr lang="fi-FI"/>
              <a:t>sisätilalämmitin</a:t>
            </a:r>
          </a:p>
        </p:txBody>
      </p:sp>
    </p:spTree>
    <p:extLst>
      <p:ext uri="{BB962C8B-B14F-4D97-AF65-F5344CB8AC3E}">
        <p14:creationId xmlns:p14="http://schemas.microsoft.com/office/powerpoint/2010/main" val="40943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Kodinkoneita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jääkaappi</a:t>
            </a:r>
          </a:p>
          <a:p>
            <a:r>
              <a:rPr lang="fi-FI"/>
              <a:t>hella</a:t>
            </a:r>
          </a:p>
          <a:p>
            <a:r>
              <a:rPr lang="fi-FI"/>
              <a:t>pakastin</a:t>
            </a:r>
          </a:p>
          <a:p>
            <a:r>
              <a:rPr lang="fi-FI"/>
              <a:t>mikroaaltouuni</a:t>
            </a:r>
          </a:p>
          <a:p>
            <a:r>
              <a:rPr lang="fi-FI"/>
              <a:t>kylmäkaappi</a:t>
            </a:r>
          </a:p>
        </p:txBody>
      </p:sp>
    </p:spTree>
    <p:extLst>
      <p:ext uri="{BB962C8B-B14F-4D97-AF65-F5344CB8AC3E}">
        <p14:creationId xmlns:p14="http://schemas.microsoft.com/office/powerpoint/2010/main" val="312590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Kodin elektroniikkaa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televisio</a:t>
            </a:r>
          </a:p>
          <a:p>
            <a:r>
              <a:rPr lang="fi-FI"/>
              <a:t>videot</a:t>
            </a:r>
          </a:p>
          <a:p>
            <a:r>
              <a:rPr lang="fi-FI"/>
              <a:t>stereot</a:t>
            </a:r>
          </a:p>
          <a:p>
            <a:r>
              <a:rPr lang="fi-FI"/>
              <a:t>kotiteatteri</a:t>
            </a:r>
          </a:p>
          <a:p>
            <a:r>
              <a:rPr lang="fi-FI"/>
              <a:t>sähköpiano</a:t>
            </a:r>
          </a:p>
        </p:txBody>
      </p:sp>
    </p:spTree>
    <p:extLst>
      <p:ext uri="{BB962C8B-B14F-4D97-AF65-F5344CB8AC3E}">
        <p14:creationId xmlns:p14="http://schemas.microsoft.com/office/powerpoint/2010/main" val="33821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Näytössä katseltava diaesitys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Office-teema</vt:lpstr>
      <vt:lpstr>Erilaisia luetteloita</vt:lpstr>
      <vt:lpstr>Työkaluja</vt:lpstr>
      <vt:lpstr>Maalausvälineitä</vt:lpstr>
      <vt:lpstr>Keittiötarvikkeita</vt:lpstr>
      <vt:lpstr>Ruokailuvälineitä</vt:lpstr>
      <vt:lpstr>Tietokonetarvikkeita</vt:lpstr>
      <vt:lpstr>Autotarvikkeita talvelle</vt:lpstr>
      <vt:lpstr>Kodinkoneita</vt:lpstr>
      <vt:lpstr>Kodin elektroniikkaa</vt:lpstr>
      <vt:lpstr>Kirjakaupasta</vt:lpstr>
      <vt:lpstr>Harrastuksia</vt:lpstr>
      <vt:lpstr>Herkkuja</vt:lpstr>
      <vt:lpstr>Ruokia</vt:lpstr>
      <vt:lpstr>Hiihtovarusteita</vt:lpstr>
      <vt:lpstr>Hiihtovaatteita</vt:lpstr>
      <vt:lpstr>Jääkiekkovälineitä</vt:lpstr>
    </vt:vector>
  </TitlesOfParts>
  <Company>Amiedu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Erilaisia luetteloita</dc:title>
  <dc:creator>Ylänen Antti</dc:creator>
  <cp:lastModifiedBy>Ylänen Antti</cp:lastModifiedBy>
  <cp:revision>1</cp:revision>
  <dcterms:created xsi:type="dcterms:W3CDTF">2011-12-12T17:43:21Z</dcterms:created>
  <dcterms:modified xsi:type="dcterms:W3CDTF">2011-12-12T17:44:27Z</dcterms:modified>
</cp:coreProperties>
</file>