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DFB61-C02E-4FAA-B76F-1F2896C2189B}" type="datetimeFigureOut">
              <a:rPr lang="fi-FI" smtClean="0"/>
              <a:t>31.12.2019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7E6AD-825E-47F9-9C62-1E220A8A15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64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97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55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06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9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98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44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24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872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1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11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84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31.12.2019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Antti Ylänen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5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Erilaisia luetteloita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Ylänen</a:t>
            </a:r>
          </a:p>
        </p:txBody>
      </p:sp>
    </p:spTree>
    <p:extLst>
      <p:ext uri="{BB962C8B-B14F-4D97-AF65-F5344CB8AC3E}">
        <p14:creationId xmlns:p14="http://schemas.microsoft.com/office/powerpoint/2010/main" val="354247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Kirjakaupasta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kynä</a:t>
            </a:r>
          </a:p>
          <a:p>
            <a:r>
              <a:rPr lang="fi-FI"/>
              <a:t>kumi</a:t>
            </a:r>
          </a:p>
          <a:p>
            <a:r>
              <a:rPr lang="fi-FI"/>
              <a:t>terotin</a:t>
            </a:r>
          </a:p>
          <a:p>
            <a:r>
              <a:rPr lang="fi-FI"/>
              <a:t>lehtiö</a:t>
            </a:r>
          </a:p>
          <a:p>
            <a:r>
              <a:rPr lang="fi-FI"/>
              <a:t>muistilappuja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E45FF23-D183-4CAD-BEBF-21333B2F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13ACA6D-53D9-4563-96C7-DED542D2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9177DD1-C14B-4498-BB7D-0A5C2FB6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59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Harrastuksia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jääkiekkoilu</a:t>
            </a:r>
          </a:p>
          <a:p>
            <a:r>
              <a:rPr lang="fi-FI"/>
              <a:t>postimerkkeily</a:t>
            </a:r>
          </a:p>
          <a:p>
            <a:r>
              <a:rPr lang="fi-FI"/>
              <a:t>shakki</a:t>
            </a:r>
          </a:p>
          <a:p>
            <a:r>
              <a:rPr lang="fi-FI"/>
              <a:t>karate</a:t>
            </a:r>
          </a:p>
          <a:p>
            <a:r>
              <a:rPr lang="fi-FI"/>
              <a:t>pyöräily</a:t>
            </a:r>
          </a:p>
          <a:p>
            <a:r>
              <a:rPr lang="fi-FI"/>
              <a:t>ruuan laitto</a:t>
            </a:r>
          </a:p>
          <a:p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9237E2-E073-4851-B487-A651D634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602F5A0-D8A6-4B62-84E2-0CD90B26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719F0E-1153-48F1-8858-091260C4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64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Herkkuja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suklaa</a:t>
            </a:r>
          </a:p>
          <a:p>
            <a:r>
              <a:rPr lang="fi-FI"/>
              <a:t>jäätelö</a:t>
            </a:r>
          </a:p>
          <a:p>
            <a:r>
              <a:rPr lang="fi-FI"/>
              <a:t>kakku</a:t>
            </a:r>
          </a:p>
          <a:p>
            <a:r>
              <a:rPr lang="fi-FI"/>
              <a:t>viineri</a:t>
            </a:r>
          </a:p>
          <a:p>
            <a:r>
              <a:rPr lang="fi-FI"/>
              <a:t>hedelmäkarkit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69B3E34-27A7-4883-81BD-6E3EA84F0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E88F59E-0D33-43B1-AA26-0BC5D56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54CAE86-FA6D-4DE9-8470-6A99D856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27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Ruokia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lihapullat</a:t>
            </a:r>
          </a:p>
          <a:p>
            <a:r>
              <a:rPr lang="fi-FI"/>
              <a:t>lasagne</a:t>
            </a:r>
          </a:p>
          <a:p>
            <a:r>
              <a:rPr lang="fi-FI"/>
              <a:t>jauhelihakeitto</a:t>
            </a:r>
          </a:p>
          <a:p>
            <a:r>
              <a:rPr lang="fi-FI"/>
              <a:t>makaronilaatikko</a:t>
            </a:r>
          </a:p>
          <a:p>
            <a:r>
              <a:rPr lang="fi-FI"/>
              <a:t>hernekeitto</a:t>
            </a:r>
          </a:p>
          <a:p>
            <a:r>
              <a:rPr lang="fi-FI"/>
              <a:t>maksalaatikko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8AFF5CC-BAF8-4082-AD28-7AF70007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5F5C04-C484-4A86-A9CA-FFA0802B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C3CD907-5469-47AF-A582-1C44CE33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361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Hiihtovarusteita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monot</a:t>
            </a:r>
          </a:p>
          <a:p>
            <a:r>
              <a:rPr lang="fi-FI"/>
              <a:t>sukset</a:t>
            </a:r>
          </a:p>
          <a:p>
            <a:r>
              <a:rPr lang="fi-FI"/>
              <a:t>siteet</a:t>
            </a:r>
          </a:p>
          <a:p>
            <a:r>
              <a:rPr lang="fi-FI"/>
              <a:t>sauvat</a:t>
            </a:r>
          </a:p>
          <a:p>
            <a:r>
              <a:rPr lang="fi-FI"/>
              <a:t>voiteluaineet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EB3BFC-6607-4C44-AF20-BD5AC7C7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F21BF9B-D66C-4070-B368-2FC249B1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C2C961F-F0E5-4BFF-BB1C-5AD53B49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67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Hiihtovaatteita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tumput</a:t>
            </a:r>
          </a:p>
          <a:p>
            <a:r>
              <a:rPr lang="fi-FI"/>
              <a:t>pipo</a:t>
            </a:r>
          </a:p>
          <a:p>
            <a:r>
              <a:rPr lang="fi-FI"/>
              <a:t>aurinkolasit</a:t>
            </a:r>
          </a:p>
          <a:p>
            <a:r>
              <a:rPr lang="fi-FI"/>
              <a:t>hengittävä pusero</a:t>
            </a:r>
          </a:p>
          <a:p>
            <a:r>
              <a:rPr lang="fi-FI"/>
              <a:t>urheiluhousut</a:t>
            </a:r>
          </a:p>
          <a:p>
            <a:r>
              <a:rPr lang="fi-FI"/>
              <a:t>toppahousut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96E6105-2256-4846-8F63-770218B3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CC65BF4-AABD-4D42-BF28-54E651ED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597E8F-96AE-4360-A259-7AC48EBF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556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Jääkiekkovälineitä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jääkiekko</a:t>
            </a:r>
          </a:p>
          <a:p>
            <a:r>
              <a:rPr lang="fi-FI"/>
              <a:t>maila</a:t>
            </a:r>
          </a:p>
          <a:p>
            <a:r>
              <a:rPr lang="fi-FI"/>
              <a:t>maalivahdin maila</a:t>
            </a:r>
          </a:p>
          <a:p>
            <a:r>
              <a:rPr lang="fi-FI"/>
              <a:t>suojukset</a:t>
            </a:r>
          </a:p>
          <a:p>
            <a:r>
              <a:rPr lang="fi-FI"/>
              <a:t>maali</a:t>
            </a:r>
          </a:p>
          <a:p>
            <a:r>
              <a:rPr lang="fi-FI"/>
              <a:t>tuomarin pilli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C1CF283-2835-4C90-9458-55D21A478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FD6F26-B2E1-4168-B55E-D2C1B2FC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21AF534-2905-4E79-A0F9-6C49E33E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30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Työkaluja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kirves</a:t>
            </a:r>
          </a:p>
          <a:p>
            <a:r>
              <a:rPr lang="fi-FI"/>
              <a:t>saha</a:t>
            </a:r>
          </a:p>
          <a:p>
            <a:r>
              <a:rPr lang="fi-FI"/>
              <a:t>vasara</a:t>
            </a:r>
          </a:p>
          <a:p>
            <a:r>
              <a:rPr lang="fi-FI"/>
              <a:t>naula</a:t>
            </a:r>
          </a:p>
          <a:p>
            <a:r>
              <a:rPr lang="fi-FI"/>
              <a:t>vatupassi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4AF761-D214-4095-A4DE-D7BF795B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86875F7-E238-4E08-B011-F3002BBE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424509F-6EA1-414A-9283-D6416DF7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6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Maalausvälineitä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pensseli</a:t>
            </a:r>
          </a:p>
          <a:p>
            <a:r>
              <a:rPr lang="fi-FI"/>
              <a:t>lakka</a:t>
            </a:r>
          </a:p>
          <a:p>
            <a:r>
              <a:rPr lang="fi-FI"/>
              <a:t>maali</a:t>
            </a:r>
          </a:p>
          <a:p>
            <a:r>
              <a:rPr lang="fi-FI"/>
              <a:t>hiekkapaperi</a:t>
            </a:r>
          </a:p>
          <a:p>
            <a:r>
              <a:rPr lang="fi-FI"/>
              <a:t>ruuvimeisseli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4111D9A-2278-4704-96D8-FC8FC1E8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43F3CD0-C944-4B56-BF99-E4464D13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6E6151F-F3C5-4EE7-954E-8F91C550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94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Keittiötarvikkeita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pata</a:t>
            </a:r>
          </a:p>
          <a:p>
            <a:r>
              <a:rPr lang="fi-FI"/>
              <a:t>kattila</a:t>
            </a:r>
          </a:p>
          <a:p>
            <a:r>
              <a:rPr lang="fi-FI"/>
              <a:t>vatkain</a:t>
            </a:r>
          </a:p>
          <a:p>
            <a:r>
              <a:rPr lang="fi-FI"/>
              <a:t>paistinpannu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DAE47AC-4524-4CB9-8958-28553101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2825D10-D19B-4305-8FA8-F3032570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9199C5E-622A-474B-B64A-8D742A54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43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Ruokailuvälineitä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veitsi</a:t>
            </a:r>
          </a:p>
          <a:p>
            <a:r>
              <a:rPr lang="fi-FI"/>
              <a:t>haarukka</a:t>
            </a:r>
          </a:p>
          <a:p>
            <a:r>
              <a:rPr lang="fi-FI"/>
              <a:t>lusikka</a:t>
            </a:r>
          </a:p>
          <a:p>
            <a:r>
              <a:rPr lang="fi-FI"/>
              <a:t>lasi</a:t>
            </a:r>
          </a:p>
          <a:p>
            <a:r>
              <a:rPr lang="fi-FI"/>
              <a:t>muki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36214E-89DC-420E-8A64-5995EBC79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F153099-DFC8-4CE6-A235-B439BC01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890830C-4F6C-4AA4-89BC-9420F840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91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Tietokonetarvikkeita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kovalevy</a:t>
            </a:r>
          </a:p>
          <a:p>
            <a:r>
              <a:rPr lang="fi-FI"/>
              <a:t>näyttö</a:t>
            </a:r>
          </a:p>
          <a:p>
            <a:r>
              <a:rPr lang="fi-FI"/>
              <a:t>näppäimistö</a:t>
            </a:r>
          </a:p>
          <a:p>
            <a:r>
              <a:rPr lang="fi-FI"/>
              <a:t>hiiri</a:t>
            </a:r>
          </a:p>
          <a:p>
            <a:r>
              <a:rPr lang="fi-FI"/>
              <a:t>siirrettävä levyasema</a:t>
            </a:r>
          </a:p>
          <a:p>
            <a:r>
              <a:rPr lang="fi-FI"/>
              <a:t>skanneri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F45790C-BEB3-4012-A530-75084C50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8DE554F-E794-4FF7-8690-37B263C3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1191ED-B35E-4DD5-946D-4D51E052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19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Autotarvikkeita talvelle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pressu</a:t>
            </a:r>
          </a:p>
          <a:p>
            <a:r>
              <a:rPr lang="fi-FI"/>
              <a:t>raaputin</a:t>
            </a:r>
          </a:p>
          <a:p>
            <a:r>
              <a:rPr lang="fi-FI"/>
              <a:t>lohkolämmitin</a:t>
            </a:r>
          </a:p>
          <a:p>
            <a:r>
              <a:rPr lang="fi-FI"/>
              <a:t>sisätilalämmitin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31022E-1124-4061-A5F4-40EA7BE50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3A95E74-8CE8-4A54-84AC-C32D43FC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B57B5B-478B-4D29-A922-0F56BEAF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3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Kodinkoneita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jääkaappi</a:t>
            </a:r>
          </a:p>
          <a:p>
            <a:r>
              <a:rPr lang="fi-FI"/>
              <a:t>hella</a:t>
            </a:r>
          </a:p>
          <a:p>
            <a:r>
              <a:rPr lang="fi-FI"/>
              <a:t>pakastin</a:t>
            </a:r>
          </a:p>
          <a:p>
            <a:r>
              <a:rPr lang="fi-FI"/>
              <a:t>mikroaaltouuni</a:t>
            </a:r>
          </a:p>
          <a:p>
            <a:r>
              <a:rPr lang="fi-FI"/>
              <a:t>kylmäkaappi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CAA05CA-F8B7-4044-9A7C-11C3703C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0639C82-0027-49EE-9F96-7A329715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32320FC-4A4A-46FF-A4DC-B7819A5D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590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Kodin elektroniikkaa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televisio</a:t>
            </a:r>
          </a:p>
          <a:p>
            <a:r>
              <a:rPr lang="fi-FI"/>
              <a:t>videot</a:t>
            </a:r>
          </a:p>
          <a:p>
            <a:r>
              <a:rPr lang="fi-FI"/>
              <a:t>stereot</a:t>
            </a:r>
          </a:p>
          <a:p>
            <a:r>
              <a:rPr lang="fi-FI"/>
              <a:t>kotiteatteri</a:t>
            </a:r>
          </a:p>
          <a:p>
            <a:r>
              <a:rPr lang="fi-FI"/>
              <a:t>sähköpiano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2E9DFB1-DBB2-414E-B95D-329BBBD0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31.12.2019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0EB6B2-7394-441E-AC2B-E520371D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Ylänen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333B228-4362-409B-9BB6-5768B197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1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Näytössä katseltava diaesitys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Office-teema</vt:lpstr>
      <vt:lpstr>Erilaisia luetteloita</vt:lpstr>
      <vt:lpstr>Työkaluja</vt:lpstr>
      <vt:lpstr>Maalausvälineitä</vt:lpstr>
      <vt:lpstr>Keittiötarvikkeita</vt:lpstr>
      <vt:lpstr>Ruokailuvälineitä</vt:lpstr>
      <vt:lpstr>Tietokonetarvikkeita</vt:lpstr>
      <vt:lpstr>Autotarvikkeita talvelle</vt:lpstr>
      <vt:lpstr>Kodinkoneita</vt:lpstr>
      <vt:lpstr>Kodin elektroniikkaa</vt:lpstr>
      <vt:lpstr>Kirjakaupasta</vt:lpstr>
      <vt:lpstr>Harrastuksia</vt:lpstr>
      <vt:lpstr>Herkkuja</vt:lpstr>
      <vt:lpstr>Ruokia</vt:lpstr>
      <vt:lpstr>Hiihtovarusteita</vt:lpstr>
      <vt:lpstr>Hiihtovaatteita</vt:lpstr>
      <vt:lpstr>Jääkiekkovälineitä</vt:lpstr>
    </vt:vector>
  </TitlesOfParts>
  <Company>Amiedu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Erilaisia luetteloita</dc:title>
  <dc:creator>Ylänen Antti</dc:creator>
  <cp:lastModifiedBy>Antti Ylänen</cp:lastModifiedBy>
  <cp:revision>2</cp:revision>
  <dcterms:created xsi:type="dcterms:W3CDTF">2011-12-12T17:43:21Z</dcterms:created>
  <dcterms:modified xsi:type="dcterms:W3CDTF">2019-12-31T09:52:21Z</dcterms:modified>
</cp:coreProperties>
</file>