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2" autoAdjust="0"/>
    <p:restoredTop sz="86412" autoAdjust="0"/>
  </p:normalViewPr>
  <p:slideViewPr>
    <p:cSldViewPr>
      <p:cViewPr varScale="1">
        <p:scale>
          <a:sx n="97" d="100"/>
          <a:sy n="97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Nissan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Audi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Lada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50592"/>
        <c:axId val="43552128"/>
      </c:barChart>
      <c:catAx>
        <c:axId val="4355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43552128"/>
        <c:crosses val="autoZero"/>
        <c:auto val="1"/>
        <c:lblAlgn val="ctr"/>
        <c:lblOffset val="100"/>
        <c:noMultiLvlLbl val="0"/>
      </c:catAx>
      <c:valAx>
        <c:axId val="4355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550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30986-053E-4CAE-BC85-45F3933D3E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13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1EAA-FA6E-47C2-AA3E-A57DE5B0B61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5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E41F-1747-4396-A693-46D350F59A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4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D8CEC-1A39-4FFA-8BF4-BB80BE9277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20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F82FD-0EB0-4C69-8899-0FD06EF905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58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5904A-D688-4876-B2BA-7F0DA07761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6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888D-7A02-4DB6-AC73-871FC16FF3D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26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4794B-E1AB-423D-9F9E-D9F2648799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82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4F84A-576A-4347-8813-8C6F0E130B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27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5EEA8-F29A-49EF-A809-D51A8D533B8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74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A290-5F6A-4195-8AAB-42EEA5B628F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2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9438D8-6E89-4BB7-908E-21BC60C79B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2493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i-FI" sz="3200" dirty="0" smtClean="0"/>
              <a:t>Dialla tekstiä, kuvaa, </a:t>
            </a:r>
            <a:r>
              <a:rPr lang="fi-FI" sz="3200" dirty="0" smtClean="0"/>
              <a:t>taulukkoa, kaaviota</a:t>
            </a:r>
            <a:endParaRPr lang="fi-FI" sz="3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56176" y="1677346"/>
            <a:ext cx="2016224" cy="1872208"/>
          </a:xfrm>
        </p:spPr>
        <p:txBody>
          <a:bodyPr/>
          <a:lstStyle/>
          <a:p>
            <a:pPr eaLnBrk="1" hangingPunct="1"/>
            <a:r>
              <a:rPr lang="fi-FI" dirty="0" smtClean="0"/>
              <a:t>kirves</a:t>
            </a:r>
          </a:p>
          <a:p>
            <a:pPr eaLnBrk="1" hangingPunct="1"/>
            <a:r>
              <a:rPr lang="fi-FI" dirty="0" smtClean="0"/>
              <a:t>saha</a:t>
            </a:r>
          </a:p>
          <a:p>
            <a:pPr eaLnBrk="1" hangingPunct="1"/>
            <a:r>
              <a:rPr lang="fi-FI" dirty="0" smtClean="0"/>
              <a:t>vasara</a:t>
            </a:r>
            <a:endParaRPr lang="fi-FI" dirty="0" smtClean="0"/>
          </a:p>
        </p:txBody>
      </p:sp>
      <p:pic>
        <p:nvPicPr>
          <p:cNvPr id="2052" name="Sisällön paikkamerkki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844824"/>
            <a:ext cx="3250704" cy="2438028"/>
          </a:xfrm>
        </p:spPr>
      </p:pic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339056"/>
              </p:ext>
            </p:extLst>
          </p:nvPr>
        </p:nvGraphicFramePr>
        <p:xfrm>
          <a:off x="395536" y="4653136"/>
          <a:ext cx="2735262" cy="1097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631"/>
                <a:gridCol w="1367631"/>
              </a:tblGrid>
              <a:tr h="36565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Tunti 1</a:t>
                      </a:r>
                      <a:endParaRPr lang="fi-FI" sz="1800" dirty="0"/>
                    </a:p>
                  </a:txBody>
                  <a:tcPr marL="91405" marR="91405" marT="45707" marB="45707"/>
                </a:tc>
                <a:tc>
                  <a:txBody>
                    <a:bodyPr/>
                    <a:lstStyle/>
                    <a:p>
                      <a:r>
                        <a:rPr lang="fi-FI" sz="1800" dirty="0" err="1" smtClean="0"/>
                        <a:t>Äikkä</a:t>
                      </a:r>
                      <a:endParaRPr lang="fi-FI" sz="1800" dirty="0"/>
                    </a:p>
                  </a:txBody>
                  <a:tcPr marL="91405" marR="91405" marT="45707" marB="45707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Tunti 2</a:t>
                      </a:r>
                      <a:endParaRPr lang="fi-FI" sz="1800" dirty="0"/>
                    </a:p>
                  </a:txBody>
                  <a:tcPr marL="91405" marR="91405" marT="45707" marB="45707"/>
                </a:tc>
                <a:tc>
                  <a:txBody>
                    <a:bodyPr/>
                    <a:lstStyle/>
                    <a:p>
                      <a:r>
                        <a:rPr lang="fi-FI" sz="1800" dirty="0" err="1" smtClean="0"/>
                        <a:t>Enkku</a:t>
                      </a:r>
                      <a:endParaRPr lang="fi-FI" sz="1800" dirty="0"/>
                    </a:p>
                  </a:txBody>
                  <a:tcPr marL="91405" marR="91405" marT="45707" marB="45707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Tunti 3</a:t>
                      </a:r>
                      <a:endParaRPr lang="fi-FI" sz="1800" dirty="0"/>
                    </a:p>
                  </a:txBody>
                  <a:tcPr marL="91405" marR="91405" marT="45707" marB="45707"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Matikka</a:t>
                      </a:r>
                      <a:endParaRPr lang="fi-FI" sz="1800" dirty="0"/>
                    </a:p>
                  </a:txBody>
                  <a:tcPr marL="91405" marR="91405" marT="45707" marB="45707"/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895800" y="103101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Powerpoint-</a:t>
            </a:r>
            <a:r>
              <a:rPr lang="fi-FI" dirty="0" smtClean="0"/>
              <a:t> tekstin kirjoitus tapahtuu aina:</a:t>
            </a:r>
          </a:p>
          <a:p>
            <a:r>
              <a:rPr lang="fi-FI" dirty="0" smtClean="0"/>
              <a:t>Paikkamerkin tai piirtotyökalun tai automaattisen muodon kautta</a:t>
            </a:r>
            <a:endParaRPr lang="fi-FI" dirty="0"/>
          </a:p>
        </p:txBody>
      </p:sp>
      <p:graphicFrame>
        <p:nvGraphicFramePr>
          <p:cNvPr id="3" name="Kaavio 2"/>
          <p:cNvGraphicFramePr/>
          <p:nvPr>
            <p:extLst>
              <p:ext uri="{D42A27DB-BD31-4B8C-83A1-F6EECF244321}">
                <p14:modId xmlns:p14="http://schemas.microsoft.com/office/powerpoint/2010/main" val="4097223910"/>
              </p:ext>
            </p:extLst>
          </p:nvPr>
        </p:nvGraphicFramePr>
        <p:xfrm>
          <a:off x="4067944" y="3501008"/>
          <a:ext cx="4776192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Harrastuksia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jääkiekkoilu</a:t>
            </a:r>
          </a:p>
          <a:p>
            <a:pPr eaLnBrk="1" hangingPunct="1"/>
            <a:r>
              <a:rPr lang="fi-FI" smtClean="0"/>
              <a:t>postimerkkeily</a:t>
            </a:r>
          </a:p>
          <a:p>
            <a:pPr eaLnBrk="1" hangingPunct="1"/>
            <a:r>
              <a:rPr lang="fi-FI" smtClean="0"/>
              <a:t>shakki</a:t>
            </a:r>
          </a:p>
          <a:p>
            <a:pPr eaLnBrk="1" hangingPunct="1"/>
            <a:r>
              <a:rPr lang="fi-FI" smtClean="0"/>
              <a:t>karate</a:t>
            </a:r>
          </a:p>
          <a:p>
            <a:pPr eaLnBrk="1" hangingPunct="1"/>
            <a:r>
              <a:rPr lang="fi-FI" smtClean="0"/>
              <a:t>pyöräily</a:t>
            </a:r>
          </a:p>
          <a:p>
            <a:pPr eaLnBrk="1" hangingPunct="1"/>
            <a:r>
              <a:rPr lang="fi-FI" smtClean="0"/>
              <a:t>ruuan laitto</a:t>
            </a:r>
          </a:p>
          <a:p>
            <a:pPr eaLnBrk="1" hangingPunct="1"/>
            <a:endParaRPr lang="fi-FI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Herkkuja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suklaa</a:t>
            </a:r>
          </a:p>
          <a:p>
            <a:pPr eaLnBrk="1" hangingPunct="1"/>
            <a:r>
              <a:rPr lang="fi-FI" smtClean="0"/>
              <a:t>jäätelö</a:t>
            </a:r>
          </a:p>
          <a:p>
            <a:pPr eaLnBrk="1" hangingPunct="1"/>
            <a:r>
              <a:rPr lang="fi-FI" smtClean="0"/>
              <a:t>kakku</a:t>
            </a:r>
          </a:p>
          <a:p>
            <a:pPr eaLnBrk="1" hangingPunct="1"/>
            <a:r>
              <a:rPr lang="fi-FI" smtClean="0"/>
              <a:t>viineri</a:t>
            </a:r>
          </a:p>
          <a:p>
            <a:pPr eaLnBrk="1" hangingPunct="1"/>
            <a:r>
              <a:rPr lang="fi-FI" smtClean="0"/>
              <a:t>hedelmäkarkit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Ruokia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lihapullat</a:t>
            </a:r>
          </a:p>
          <a:p>
            <a:pPr eaLnBrk="1" hangingPunct="1"/>
            <a:r>
              <a:rPr lang="fi-FI" smtClean="0"/>
              <a:t>lasagne</a:t>
            </a:r>
          </a:p>
          <a:p>
            <a:pPr eaLnBrk="1" hangingPunct="1"/>
            <a:r>
              <a:rPr lang="fi-FI" smtClean="0"/>
              <a:t>jauhelihakeitto</a:t>
            </a:r>
          </a:p>
          <a:p>
            <a:pPr eaLnBrk="1" hangingPunct="1"/>
            <a:r>
              <a:rPr lang="fi-FI" smtClean="0"/>
              <a:t>makaronilaatikko</a:t>
            </a:r>
          </a:p>
          <a:p>
            <a:pPr eaLnBrk="1" hangingPunct="1"/>
            <a:r>
              <a:rPr lang="fi-FI" smtClean="0"/>
              <a:t>hernekeitto</a:t>
            </a:r>
          </a:p>
          <a:p>
            <a:pPr eaLnBrk="1" hangingPunct="1"/>
            <a:r>
              <a:rPr lang="fi-FI" smtClean="0"/>
              <a:t>maksalaatikko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Hiihtovarusteita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monot</a:t>
            </a:r>
          </a:p>
          <a:p>
            <a:pPr eaLnBrk="1" hangingPunct="1"/>
            <a:r>
              <a:rPr lang="fi-FI" smtClean="0"/>
              <a:t>sukset</a:t>
            </a:r>
          </a:p>
          <a:p>
            <a:pPr eaLnBrk="1" hangingPunct="1"/>
            <a:r>
              <a:rPr lang="fi-FI" smtClean="0"/>
              <a:t>siteet</a:t>
            </a:r>
          </a:p>
          <a:p>
            <a:pPr eaLnBrk="1" hangingPunct="1"/>
            <a:r>
              <a:rPr lang="fi-FI" smtClean="0"/>
              <a:t>sauvat</a:t>
            </a:r>
          </a:p>
          <a:p>
            <a:pPr eaLnBrk="1" hangingPunct="1"/>
            <a:r>
              <a:rPr lang="fi-FI" smtClean="0"/>
              <a:t>voiteluaineet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Hiihtovaatteita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tumput</a:t>
            </a:r>
          </a:p>
          <a:p>
            <a:pPr eaLnBrk="1" hangingPunct="1"/>
            <a:r>
              <a:rPr lang="fi-FI" smtClean="0"/>
              <a:t>pipo</a:t>
            </a:r>
          </a:p>
          <a:p>
            <a:pPr eaLnBrk="1" hangingPunct="1"/>
            <a:r>
              <a:rPr lang="fi-FI" smtClean="0"/>
              <a:t>aurinkolasit</a:t>
            </a:r>
          </a:p>
          <a:p>
            <a:pPr eaLnBrk="1" hangingPunct="1"/>
            <a:r>
              <a:rPr lang="fi-FI" smtClean="0"/>
              <a:t>hengittävä pusero</a:t>
            </a:r>
          </a:p>
          <a:p>
            <a:pPr eaLnBrk="1" hangingPunct="1"/>
            <a:r>
              <a:rPr lang="fi-FI" smtClean="0"/>
              <a:t>urheiluhousut</a:t>
            </a:r>
          </a:p>
          <a:p>
            <a:pPr eaLnBrk="1" hangingPunct="1"/>
            <a:r>
              <a:rPr lang="fi-FI" smtClean="0"/>
              <a:t>toppahousut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Jääkiekkovälineitä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jääkiekko</a:t>
            </a:r>
          </a:p>
          <a:p>
            <a:pPr eaLnBrk="1" hangingPunct="1"/>
            <a:r>
              <a:rPr lang="fi-FI" smtClean="0"/>
              <a:t>maila</a:t>
            </a:r>
          </a:p>
          <a:p>
            <a:pPr eaLnBrk="1" hangingPunct="1"/>
            <a:r>
              <a:rPr lang="fi-FI" smtClean="0"/>
              <a:t>maalivahdin maila</a:t>
            </a:r>
          </a:p>
          <a:p>
            <a:pPr eaLnBrk="1" hangingPunct="1"/>
            <a:r>
              <a:rPr lang="fi-FI" smtClean="0"/>
              <a:t>suojukset</a:t>
            </a:r>
          </a:p>
          <a:p>
            <a:pPr eaLnBrk="1" hangingPunct="1"/>
            <a:r>
              <a:rPr lang="fi-FI" smtClean="0"/>
              <a:t>maali</a:t>
            </a:r>
          </a:p>
          <a:p>
            <a:pPr eaLnBrk="1" hangingPunct="1"/>
            <a:r>
              <a:rPr lang="fi-FI" smtClean="0"/>
              <a:t>tuomarin pilli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Maalausvälineitä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pensseli</a:t>
            </a:r>
          </a:p>
          <a:p>
            <a:pPr eaLnBrk="1" hangingPunct="1"/>
            <a:r>
              <a:rPr lang="fi-FI" smtClean="0"/>
              <a:t>lakka</a:t>
            </a:r>
          </a:p>
          <a:p>
            <a:pPr eaLnBrk="1" hangingPunct="1"/>
            <a:r>
              <a:rPr lang="fi-FI" smtClean="0"/>
              <a:t>maali</a:t>
            </a:r>
          </a:p>
          <a:p>
            <a:pPr eaLnBrk="1" hangingPunct="1"/>
            <a:r>
              <a:rPr lang="fi-FI" smtClean="0"/>
              <a:t>hiekkapaperi</a:t>
            </a:r>
          </a:p>
          <a:p>
            <a:pPr eaLnBrk="1" hangingPunct="1"/>
            <a:r>
              <a:rPr lang="fi-FI" smtClean="0"/>
              <a:t>ruuvimeisseli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Keittiötarvikkeita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pata</a:t>
            </a:r>
          </a:p>
          <a:p>
            <a:pPr eaLnBrk="1" hangingPunct="1"/>
            <a:r>
              <a:rPr lang="fi-FI" smtClean="0"/>
              <a:t>kattila</a:t>
            </a:r>
          </a:p>
          <a:p>
            <a:pPr eaLnBrk="1" hangingPunct="1"/>
            <a:r>
              <a:rPr lang="fi-FI" smtClean="0"/>
              <a:t>vatkain</a:t>
            </a:r>
          </a:p>
          <a:p>
            <a:pPr eaLnBrk="1" hangingPunct="1"/>
            <a:r>
              <a:rPr lang="fi-FI" smtClean="0"/>
              <a:t>paistinpannu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Ruokailuvälineitä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veitsi</a:t>
            </a:r>
          </a:p>
          <a:p>
            <a:pPr eaLnBrk="1" hangingPunct="1"/>
            <a:r>
              <a:rPr lang="fi-FI" smtClean="0"/>
              <a:t>haarukka</a:t>
            </a:r>
          </a:p>
          <a:p>
            <a:pPr eaLnBrk="1" hangingPunct="1"/>
            <a:r>
              <a:rPr lang="fi-FI" smtClean="0"/>
              <a:t>lusikka</a:t>
            </a:r>
          </a:p>
          <a:p>
            <a:pPr eaLnBrk="1" hangingPunct="1"/>
            <a:r>
              <a:rPr lang="fi-FI" smtClean="0"/>
              <a:t>lasi</a:t>
            </a:r>
          </a:p>
          <a:p>
            <a:pPr eaLnBrk="1" hangingPunct="1"/>
            <a:r>
              <a:rPr lang="fi-FI" smtClean="0"/>
              <a:t>muki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Tietokonetarvikkeita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kovalevy</a:t>
            </a:r>
          </a:p>
          <a:p>
            <a:pPr eaLnBrk="1" hangingPunct="1"/>
            <a:r>
              <a:rPr lang="fi-FI" smtClean="0"/>
              <a:t>näyttö</a:t>
            </a:r>
          </a:p>
          <a:p>
            <a:pPr eaLnBrk="1" hangingPunct="1"/>
            <a:r>
              <a:rPr lang="fi-FI" smtClean="0"/>
              <a:t>näppäimistö</a:t>
            </a:r>
          </a:p>
          <a:p>
            <a:pPr eaLnBrk="1" hangingPunct="1"/>
            <a:r>
              <a:rPr lang="fi-FI" smtClean="0"/>
              <a:t>hiiri</a:t>
            </a:r>
          </a:p>
          <a:p>
            <a:pPr eaLnBrk="1" hangingPunct="1"/>
            <a:r>
              <a:rPr lang="fi-FI" smtClean="0"/>
              <a:t>siirrettävä levyasema</a:t>
            </a:r>
          </a:p>
          <a:p>
            <a:pPr eaLnBrk="1" hangingPunct="1"/>
            <a:r>
              <a:rPr lang="fi-FI" smtClean="0"/>
              <a:t>skanneri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Autotarvikkeita talvelle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pressu</a:t>
            </a:r>
          </a:p>
          <a:p>
            <a:pPr eaLnBrk="1" hangingPunct="1"/>
            <a:r>
              <a:rPr lang="fi-FI" smtClean="0"/>
              <a:t>raaputin</a:t>
            </a:r>
          </a:p>
          <a:p>
            <a:pPr eaLnBrk="1" hangingPunct="1"/>
            <a:r>
              <a:rPr lang="fi-FI" smtClean="0"/>
              <a:t>lohkolämmitin</a:t>
            </a:r>
          </a:p>
          <a:p>
            <a:pPr eaLnBrk="1" hangingPunct="1"/>
            <a:r>
              <a:rPr lang="fi-FI" smtClean="0"/>
              <a:t>sisätilalämmitin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Kodinkoneita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jääkaappi</a:t>
            </a:r>
          </a:p>
          <a:p>
            <a:pPr eaLnBrk="1" hangingPunct="1"/>
            <a:r>
              <a:rPr lang="fi-FI" smtClean="0"/>
              <a:t>hella</a:t>
            </a:r>
          </a:p>
          <a:p>
            <a:pPr eaLnBrk="1" hangingPunct="1"/>
            <a:r>
              <a:rPr lang="fi-FI" smtClean="0"/>
              <a:t>pakastin</a:t>
            </a:r>
          </a:p>
          <a:p>
            <a:pPr eaLnBrk="1" hangingPunct="1"/>
            <a:r>
              <a:rPr lang="fi-FI" smtClean="0"/>
              <a:t>mikroaaltouuni</a:t>
            </a:r>
          </a:p>
          <a:p>
            <a:pPr eaLnBrk="1" hangingPunct="1"/>
            <a:r>
              <a:rPr lang="fi-FI" smtClean="0"/>
              <a:t>kylmäkaappi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Kodin elektroniikkaa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televisio</a:t>
            </a:r>
          </a:p>
          <a:p>
            <a:pPr eaLnBrk="1" hangingPunct="1"/>
            <a:r>
              <a:rPr lang="fi-FI" smtClean="0"/>
              <a:t>videot</a:t>
            </a:r>
          </a:p>
          <a:p>
            <a:pPr eaLnBrk="1" hangingPunct="1"/>
            <a:r>
              <a:rPr lang="fi-FI" smtClean="0"/>
              <a:t>stereot</a:t>
            </a:r>
          </a:p>
          <a:p>
            <a:pPr eaLnBrk="1" hangingPunct="1"/>
            <a:r>
              <a:rPr lang="fi-FI" smtClean="0"/>
              <a:t>kotiteatteri</a:t>
            </a:r>
          </a:p>
          <a:p>
            <a:pPr eaLnBrk="1" hangingPunct="1"/>
            <a:r>
              <a:rPr lang="fi-FI" smtClean="0"/>
              <a:t>sähköpiano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Kirjakaupasta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kynä</a:t>
            </a:r>
          </a:p>
          <a:p>
            <a:pPr eaLnBrk="1" hangingPunct="1"/>
            <a:r>
              <a:rPr lang="fi-FI" smtClean="0"/>
              <a:t>kumi</a:t>
            </a:r>
          </a:p>
          <a:p>
            <a:pPr eaLnBrk="1" hangingPunct="1"/>
            <a:r>
              <a:rPr lang="fi-FI" smtClean="0"/>
              <a:t>terotin</a:t>
            </a:r>
          </a:p>
          <a:p>
            <a:pPr eaLnBrk="1" hangingPunct="1"/>
            <a:r>
              <a:rPr lang="fi-FI" smtClean="0"/>
              <a:t>lehtiö</a:t>
            </a:r>
          </a:p>
          <a:p>
            <a:pPr eaLnBrk="1" hangingPunct="1"/>
            <a:r>
              <a:rPr lang="fi-FI" smtClean="0"/>
              <a:t>muistilappuja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</Words>
  <Application>Microsoft Office PowerPoint</Application>
  <PresentationFormat>Näytössä katseltava diaesitys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Oletusrakenne</vt:lpstr>
      <vt:lpstr>Dialla tekstiä, kuvaa, taulukkoa, kaaviota</vt:lpstr>
      <vt:lpstr>Maalausvälineitä</vt:lpstr>
      <vt:lpstr>Keittiötarvikkeita</vt:lpstr>
      <vt:lpstr>Ruokailuvälineitä</vt:lpstr>
      <vt:lpstr>Tietokonetarvikkeita</vt:lpstr>
      <vt:lpstr>Autotarvikkeita talvelle</vt:lpstr>
      <vt:lpstr>Kodinkoneita</vt:lpstr>
      <vt:lpstr>Kodin elektroniikkaa</vt:lpstr>
      <vt:lpstr>Kirjakaupasta</vt:lpstr>
      <vt:lpstr>Harrastuksia</vt:lpstr>
      <vt:lpstr>Herkkuja</vt:lpstr>
      <vt:lpstr>Ruokia</vt:lpstr>
      <vt:lpstr>Hiihtovarusteita</vt:lpstr>
      <vt:lpstr>Hiihtovaatteita</vt:lpstr>
      <vt:lpstr>Jääkiekkovälineitä</vt:lpstr>
    </vt:vector>
  </TitlesOfParts>
  <Company>Amiedu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Erilaisia luetteloita</dc:title>
  <dc:creator>antti.ylanen</dc:creator>
  <cp:lastModifiedBy>Admin_FI</cp:lastModifiedBy>
  <cp:revision>6</cp:revision>
  <dcterms:created xsi:type="dcterms:W3CDTF">2004-11-25T13:27:47Z</dcterms:created>
  <dcterms:modified xsi:type="dcterms:W3CDTF">2013-03-18T17:24:40Z</dcterms:modified>
</cp:coreProperties>
</file>