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4C42D-13F8-4624-8E55-759C374BCAE6}" v="221" dt="2019-01-09T09:16:34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9FD-D3E4-41DA-BC18-95CEC5A799FE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3369C-7119-4DAF-909B-75AFF443B7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88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746D4F-F0C0-42B8-970C-E6437255D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8A41F69-9592-4792-A78D-F663103BC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2F73EE-1180-4772-956C-1B54117E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35E-23A4-4276-82F6-A1192CD24F35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E6BAB4-76FF-4642-9AD4-0344F968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04F9F2-EB42-4E8A-BC40-8370DA58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959-7ECE-4863-ABAD-A58BB5913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075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7A0976-2E8A-4ECB-A2DD-DDCCF8D2E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17CFA17-F189-42A3-B6A1-B12DCC9B6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FA3AD-606C-4B02-9B8F-79C5F66B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35E-23A4-4276-82F6-A1192CD24F35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558E45-7D1C-441E-A29C-F5623A41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B1ACE6-E565-4C09-BA9B-1AE8357C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959-7ECE-4863-ABAD-A58BB5913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1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A81A62D-8D98-4515-96A3-8ABDEB36B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76B121B-A64B-4298-B3F8-0F0B3A9BA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FDB8FE-098B-4BF4-BFDE-5479C872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35E-23A4-4276-82F6-A1192CD24F35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7937FB-C9A6-4089-8828-53E79C6A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838557-4F25-4D06-8EE9-4552B8D4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959-7ECE-4863-ABAD-A58BB5913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5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10AB74-D445-421C-8AD3-A34EBB9E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8328EB-87F0-4E48-B842-D86817715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3B76D2-6995-4EC4-970B-A21176B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35E-23A4-4276-82F6-A1192CD24F35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7F1FDA-37D2-42BA-847B-0CB32E76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44BE7A-452C-4F22-8D2D-94556E6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959-7ECE-4863-ABAD-A58BB5913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186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DEA4E-B971-4972-8079-3FCB2111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C91F74-B058-4694-9A68-68517F6B2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836842-0F58-4C85-81F7-C802A8709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35E-23A4-4276-82F6-A1192CD24F35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9BCB4A-172D-47CF-8F2B-0ECDB0B2E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9D5AB0-7D09-4CCD-A720-3C63525E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959-7ECE-4863-ABAD-A58BB5913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355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6DC106-7DA2-4190-B0A3-B9C879A7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7C1AC1-6D4D-453D-BB17-23B27DF96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1CD9F6E-2855-421D-A771-8BB8CEA42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A40000-9AC4-4F05-A2F0-41F67DFC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35E-23A4-4276-82F6-A1192CD24F35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48B4AD1-0E03-41A8-B564-64B79135D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C400BF5-9EC5-4B59-A934-98AC5A0D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959-7ECE-4863-ABAD-A58BB5913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87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764F97-4FAA-4473-9163-C417BFE7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E5FCB9-D6EF-4A93-B184-59F0C1C2B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C47CDC-4B8A-452E-A24A-4B2BC0DD4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A01DB07-300E-42CB-BB75-DBAEF96ED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CEBFF5B-97D8-4196-88B6-5B52C9B31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4188A93-9128-4423-9EDD-3F560451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35E-23A4-4276-82F6-A1192CD24F35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E3F46D4-AA26-4D19-9668-12BE5677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DD63135-86B0-4FD9-B8F6-446144BA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959-7ECE-4863-ABAD-A58BB5913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151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F405DD-A3F6-4D00-9650-4BDDA856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A44E52D-3768-47CA-8C0A-247E3745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35E-23A4-4276-82F6-A1192CD24F35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A47DF98-AD38-427D-8667-E6299CCC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49521E-B68F-4552-97C1-C3F3064C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959-7ECE-4863-ABAD-A58BB5913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094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074BA5E-CD75-41A4-B699-CA57AF3A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35E-23A4-4276-82F6-A1192CD24F35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AE4D7DA-F832-4F32-875B-517D58BE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21E9FC7-2CBF-46DC-A55A-61BF7A1A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959-7ECE-4863-ABAD-A58BB5913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800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9A1A88-C43B-4B3F-ACC0-5F837EAD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D0767D-A6F8-44C8-9C31-1D8FF0A58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8BC1202-B187-46E4-8BE7-460098BB2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EB92580-76C9-4566-A456-C88E0885F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35E-23A4-4276-82F6-A1192CD24F35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11E092-C3DC-4627-B90E-028BC035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85DB533-88C9-4F3B-BA99-DEC09F6F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959-7ECE-4863-ABAD-A58BB5913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83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2E711E-B0A3-47C3-AE04-DA5B2237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E2D6A16-DEF3-4F9B-B4C0-A21E5E499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4625833-0395-433C-A877-F6AC44298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2BCA3E8-92E8-4800-B105-F1D5E34F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35E-23A4-4276-82F6-A1192CD24F35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473FF32-1472-4A24-BDFF-54F484CF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5E1B926-485C-4B90-BE44-B37E5FAB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959-7ECE-4863-ABAD-A58BB5913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359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5D015EE-B70F-4B5E-8EE8-42D6A24E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98CB86-DA38-427C-8AF9-37A1943B6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C81D29-E01D-4A83-A5CF-8AA18CA17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4335E-23A4-4276-82F6-A1192CD24F35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84F960-C759-4771-8756-175456FA7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C81FC1-00F9-4A68-97B7-B6D73146E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40959-7ECE-4863-ABAD-A58BB5913D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748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D7D51AF5-F06B-458B-9854-D6D11CFDF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/>
          </a:blip>
          <a:srcRect l="1" t="14941" r="2912" b="10059"/>
          <a:stretch/>
        </p:blipFill>
        <p:spPr>
          <a:xfrm>
            <a:off x="368221" y="-1"/>
            <a:ext cx="11867322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75BFBEE-255B-4117-AD16-DE91D5BF8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608" y="2809461"/>
            <a:ext cx="5234609" cy="313498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>
                <a:solidFill>
                  <a:srgbClr val="FFFFFF"/>
                </a:solidFill>
              </a:rPr>
              <a:t>Kestävän kehityksen mukainen eettinen toiminta</a:t>
            </a:r>
          </a:p>
        </p:txBody>
      </p:sp>
      <p:pic>
        <p:nvPicPr>
          <p:cNvPr id="6" name="Etiikka">
            <a:hlinkClick r:id="" action="ppaction://media"/>
            <a:extLst>
              <a:ext uri="{FF2B5EF4-FFF2-40B4-BE49-F238E27FC236}">
                <a16:creationId xmlns:a16="http://schemas.microsoft.com/office/drawing/2014/main" id="{AD872A54-4548-4AEB-89CE-CE185DB9BB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3943" y="685800"/>
            <a:ext cx="609600" cy="60960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C061BB9-8909-44A0-9ED2-56CA5AB63E0A}"/>
              </a:ext>
            </a:extLst>
          </p:cNvPr>
          <p:cNvSpPr txBox="1"/>
          <p:nvPr/>
        </p:nvSpPr>
        <p:spPr>
          <a:xfrm>
            <a:off x="-1" y="6217920"/>
            <a:ext cx="1223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Keuda: 400014KK Kestävän kehityksen edistäminen, pakollinen (1 osp)</a:t>
            </a:r>
          </a:p>
          <a:p>
            <a:pPr algn="ctr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296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9C806-1F70-47B4-855E-A4491F8F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Oikea</a:t>
            </a:r>
            <a:r>
              <a:rPr lang="en-US" dirty="0">
                <a:solidFill>
                  <a:schemeClr val="bg1"/>
                </a:solidFill>
              </a:rPr>
              <a:t> ja </a:t>
            </a:r>
            <a:r>
              <a:rPr lang="en-US" dirty="0" err="1">
                <a:solidFill>
                  <a:schemeClr val="bg1"/>
                </a:solidFill>
              </a:rPr>
              <a:t>väärä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66B9CD-5EE0-4BAE-98E9-786F36CC5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Lait ja </a:t>
            </a:r>
            <a:r>
              <a:rPr lang="en-US" sz="2400" dirty="0" err="1">
                <a:solidFill>
                  <a:schemeClr val="bg1"/>
                </a:solidFill>
              </a:rPr>
              <a:t>asetukset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asettavat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toiminnalle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rajoituksia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Useimmilla</a:t>
            </a:r>
            <a:r>
              <a:rPr lang="en-US" sz="2400" dirty="0">
                <a:solidFill>
                  <a:schemeClr val="bg1"/>
                </a:solidFill>
              </a:rPr>
              <a:t> on </a:t>
            </a:r>
            <a:r>
              <a:rPr lang="en-US" sz="2400" dirty="0" err="1">
                <a:solidFill>
                  <a:schemeClr val="bg1"/>
                </a:solidFill>
              </a:rPr>
              <a:t>tarve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toimia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oikein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</a:rPr>
              <a:t>Oman </a:t>
            </a:r>
            <a:r>
              <a:rPr lang="en-US" sz="2400" dirty="0" err="1">
                <a:solidFill>
                  <a:schemeClr val="bg1"/>
                </a:solidFill>
              </a:rPr>
              <a:t>toiminnan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pohdinta</a:t>
            </a:r>
            <a:r>
              <a:rPr lang="en-US" sz="2400" dirty="0">
                <a:solidFill>
                  <a:schemeClr val="bg1"/>
                </a:solidFill>
              </a:rPr>
              <a:t> on </a:t>
            </a:r>
            <a:r>
              <a:rPr lang="en-US" sz="2400" dirty="0" err="1">
                <a:solidFill>
                  <a:schemeClr val="bg1"/>
                </a:solidFill>
              </a:rPr>
              <a:t>keino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peilata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omia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valintoja</a:t>
            </a:r>
            <a:r>
              <a:rPr lang="en-US" sz="2400" dirty="0">
                <a:solidFill>
                  <a:schemeClr val="bg1"/>
                </a:solidFill>
              </a:rPr>
              <a:t> ja </a:t>
            </a:r>
            <a:r>
              <a:rPr lang="en-US" sz="2400" dirty="0" err="1">
                <a:solidFill>
                  <a:schemeClr val="bg1"/>
                </a:solidFill>
              </a:rPr>
              <a:t>tekoja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myös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kestävän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kehityksen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mukaisen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eettisen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ajattelun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näkökulmasta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967CF9A-B8B4-4A24-A0BA-6739B61FE9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r="13808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4" name="Oikea ja väärä">
            <a:hlinkClick r:id="" action="ppaction://media"/>
            <a:extLst>
              <a:ext uri="{FF2B5EF4-FFF2-40B4-BE49-F238E27FC236}">
                <a16:creationId xmlns:a16="http://schemas.microsoft.com/office/drawing/2014/main" id="{4B155731-44F3-4574-A61A-557232BB97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0557" y="324466"/>
            <a:ext cx="609600" cy="6096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8FA8CA1-E1CC-44C0-A11B-E5C75817801D}"/>
              </a:ext>
            </a:extLst>
          </p:cNvPr>
          <p:cNvSpPr txBox="1"/>
          <p:nvPr/>
        </p:nvSpPr>
        <p:spPr>
          <a:xfrm>
            <a:off x="-1" y="6217920"/>
            <a:ext cx="1223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Keuda: 400014KK Kestävän kehityksen edistäminen, pakollinen (1 osp)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00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9C806-1F70-47B4-855E-A4491F8F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1995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Ruokakaupassa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66B9CD-5EE0-4BAE-98E9-786F36CC5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669" y="1585914"/>
            <a:ext cx="3330328" cy="46624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Eettinen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ajattelu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vaikuttaa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ostopäätökseen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Erilaisia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näkökulmia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Tuotantoeläinten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hyvinvointi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Viljelymenetelmä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Työntekijöiden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hyvinvointi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Tuotteen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turvallisuus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Tuotteen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kierrätettävyys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Pakkausmateriaalien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valinta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FD2DAA90-155B-41BB-9554-F4E8798FD7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2" r="4799" b="2"/>
          <a:stretch/>
        </p:blipFill>
        <p:spPr>
          <a:xfrm>
            <a:off x="4631870" y="0"/>
            <a:ext cx="7560130" cy="6857990"/>
          </a:xfrm>
          <a:prstGeom prst="rect">
            <a:avLst/>
          </a:prstGeom>
        </p:spPr>
      </p:pic>
      <p:pic>
        <p:nvPicPr>
          <p:cNvPr id="4" name="Ruokakaupassa">
            <a:hlinkClick r:id="" action="ppaction://media"/>
            <a:extLst>
              <a:ext uri="{FF2B5EF4-FFF2-40B4-BE49-F238E27FC236}">
                <a16:creationId xmlns:a16="http://schemas.microsoft.com/office/drawing/2014/main" id="{A359E366-1386-4244-902A-215A4E009A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31731" y="629266"/>
            <a:ext cx="609600" cy="6096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1CCFAC2-9A3F-4F1F-839A-2C58D8220A5B}"/>
              </a:ext>
            </a:extLst>
          </p:cNvPr>
          <p:cNvSpPr txBox="1"/>
          <p:nvPr/>
        </p:nvSpPr>
        <p:spPr>
          <a:xfrm>
            <a:off x="-1" y="6217920"/>
            <a:ext cx="1223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Keuda: 400014KK Kestävän kehityksen edistäminen, pakollinen (1 osp)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86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9C806-1F70-47B4-855E-A4491F8F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03" y="629266"/>
            <a:ext cx="3651467" cy="10709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Ihmisoikeudet</a:t>
            </a:r>
            <a:r>
              <a:rPr lang="en-US" dirty="0">
                <a:solidFill>
                  <a:schemeClr val="bg1"/>
                </a:solidFill>
              </a:rPr>
              <a:t>       </a:t>
            </a:r>
            <a:r>
              <a:rPr lang="en-US" dirty="0"/>
              <a:t>        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66B9CD-5EE0-4BAE-98E9-786F36CC5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000250"/>
            <a:ext cx="3651466" cy="422356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Ihmisoikeuksien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yleismaailmallinen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julistus</a:t>
            </a:r>
            <a:r>
              <a:rPr lang="en-US" sz="2400" dirty="0">
                <a:solidFill>
                  <a:schemeClr val="bg1"/>
                </a:solidFill>
              </a:rPr>
              <a:t> (10.12.1948 </a:t>
            </a:r>
            <a:r>
              <a:rPr lang="en-US" sz="2400" dirty="0" err="1">
                <a:solidFill>
                  <a:schemeClr val="bg1"/>
                </a:solidFill>
              </a:rPr>
              <a:t>Yhdistyneiden</a:t>
            </a:r>
            <a:r>
              <a:rPr lang="en-US" sz="2400" dirty="0">
                <a:solidFill>
                  <a:schemeClr val="bg1"/>
                </a:solidFill>
              </a:rPr>
              <a:t> (YK) </a:t>
            </a:r>
            <a:r>
              <a:rPr lang="en-US" sz="2400" dirty="0" err="1">
                <a:solidFill>
                  <a:schemeClr val="bg1"/>
                </a:solidFill>
              </a:rPr>
              <a:t>yleiskokous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Erilaisia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näkökulmia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Tasa-arvo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Koulutus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Turvallisuus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Ajattelu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Uskonto</a:t>
            </a:r>
            <a:endParaRPr lang="en-US" sz="2400" dirty="0">
              <a:solidFill>
                <a:schemeClr val="bg1"/>
              </a:solidFill>
            </a:endParaRPr>
          </a:p>
          <a:p>
            <a:pPr marL="0"/>
            <a:endParaRPr lang="en-US" sz="1800" dirty="0"/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822AF416-80C9-4834-BBFE-3D4CD0E169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70" y="0"/>
            <a:ext cx="8170030" cy="6223820"/>
          </a:xfrm>
        </p:spPr>
      </p:pic>
      <p:pic>
        <p:nvPicPr>
          <p:cNvPr id="4" name="Ihmisoikeudet">
            <a:hlinkClick r:id="" action="ppaction://media"/>
            <a:extLst>
              <a:ext uri="{FF2B5EF4-FFF2-40B4-BE49-F238E27FC236}">
                <a16:creationId xmlns:a16="http://schemas.microsoft.com/office/drawing/2014/main" id="{69B5D002-B856-441D-B2FA-CF51B573FE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33471" y="324466"/>
            <a:ext cx="609600" cy="6096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B9A7605-1EBC-4C33-9A97-C6B20A8FA266}"/>
              </a:ext>
            </a:extLst>
          </p:cNvPr>
          <p:cNvSpPr txBox="1"/>
          <p:nvPr/>
        </p:nvSpPr>
        <p:spPr>
          <a:xfrm>
            <a:off x="-1" y="6217920"/>
            <a:ext cx="1223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Keuda: 400014KK Kestävän kehityksen edistäminen, pakollinen (1 osp)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1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9C806-1F70-47B4-855E-A4491F8F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0935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Pohdintaa</a:t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(Palautettava tehtävä)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66B9CD-5EE0-4BAE-98E9-786F36CC5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669" y="1868557"/>
            <a:ext cx="3330328" cy="437984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err="1">
                <a:solidFill>
                  <a:schemeClr val="bg1"/>
                </a:solidFill>
              </a:rPr>
              <a:t>Tutustu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ihmisoikeuksien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julistuksen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artikloihin</a:t>
            </a:r>
            <a:r>
              <a:rPr lang="en-US" dirty="0">
                <a:solidFill>
                  <a:schemeClr val="bg1"/>
                </a:solidFill>
              </a:rPr>
              <a:t> ja </a:t>
            </a:r>
            <a:r>
              <a:rPr lang="en-US" dirty="0" err="1">
                <a:solidFill>
                  <a:schemeClr val="bg1"/>
                </a:solidFill>
              </a:rPr>
              <a:t>pohdi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miten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suomalaisessa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yhteiskunnassa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toteutuu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vaaditttu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oikeudenmukaisuus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>
                <a:solidFill>
                  <a:schemeClr val="bg1"/>
                </a:solidFill>
              </a:rPr>
              <a:t>Palauta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vastauksesi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palautuskansioon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4060DF7-654A-41E9-B89E-4E626BFCD8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997" y="1526195"/>
            <a:ext cx="7979460" cy="3447376"/>
          </a:xfrm>
        </p:spPr>
      </p:pic>
      <p:pic>
        <p:nvPicPr>
          <p:cNvPr id="4" name="Ihmisoikeudet">
            <a:hlinkClick r:id="" action="ppaction://media"/>
            <a:extLst>
              <a:ext uri="{FF2B5EF4-FFF2-40B4-BE49-F238E27FC236}">
                <a16:creationId xmlns:a16="http://schemas.microsoft.com/office/drawing/2014/main" id="{B33EE19A-0277-43C0-A271-FA008CD296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25E23BB-F9C0-403D-A9FF-3C5A86A089D8}"/>
              </a:ext>
            </a:extLst>
          </p:cNvPr>
          <p:cNvSpPr txBox="1"/>
          <p:nvPr/>
        </p:nvSpPr>
        <p:spPr>
          <a:xfrm>
            <a:off x="-1" y="6217920"/>
            <a:ext cx="1223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Keuda: 400014KK Kestävän kehityksen edistäminen, pakollinen (1 osp)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90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9C806-1F70-47B4-855E-A4491F8F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Ammattietiikka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66B9CD-5EE0-4BAE-98E9-786F36CC5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Yksilön</a:t>
            </a:r>
            <a:r>
              <a:rPr lang="en-US" dirty="0">
                <a:solidFill>
                  <a:schemeClr val="bg1"/>
                </a:solidFill>
              </a:rPr>
              <a:t> ja </a:t>
            </a:r>
            <a:r>
              <a:rPr lang="en-US" dirty="0" err="1">
                <a:solidFill>
                  <a:schemeClr val="bg1"/>
                </a:solidFill>
              </a:rPr>
              <a:t>yhteisön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hyvinvointi</a:t>
            </a:r>
            <a:r>
              <a:rPr lang="en-US" dirty="0">
                <a:solidFill>
                  <a:schemeClr val="bg1"/>
                </a:solidFill>
              </a:rPr>
              <a:t> ja </a:t>
            </a:r>
            <a:r>
              <a:rPr lang="en-US" dirty="0" err="1">
                <a:solidFill>
                  <a:schemeClr val="bg1"/>
                </a:solidFill>
              </a:rPr>
              <a:t>turvallisuus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Toiminnan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vaikutus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ympäristöön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yhteiskuntaan</a:t>
            </a:r>
            <a:r>
              <a:rPr lang="en-US" dirty="0">
                <a:solidFill>
                  <a:schemeClr val="bg1"/>
                </a:solidFill>
              </a:rPr>
              <a:t> ja </a:t>
            </a:r>
            <a:r>
              <a:rPr lang="en-US" dirty="0" err="1">
                <a:solidFill>
                  <a:schemeClr val="bg1"/>
                </a:solidFill>
              </a:rPr>
              <a:t>maailmaan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0A38D062-DFB2-4419-96A4-205E7B21BC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22709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9" name="Ammattietiikka">
            <a:hlinkClick r:id="" action="ppaction://media"/>
            <a:extLst>
              <a:ext uri="{FF2B5EF4-FFF2-40B4-BE49-F238E27FC236}">
                <a16:creationId xmlns:a16="http://schemas.microsoft.com/office/drawing/2014/main" id="{C65DFC1B-595E-4068-8B52-23A626D5F0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33471" y="629266"/>
            <a:ext cx="609600" cy="6096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C17DADE-7656-4EE0-8CE1-75D6F5BB6616}"/>
              </a:ext>
            </a:extLst>
          </p:cNvPr>
          <p:cNvSpPr txBox="1"/>
          <p:nvPr/>
        </p:nvSpPr>
        <p:spPr>
          <a:xfrm>
            <a:off x="-1" y="6217920"/>
            <a:ext cx="1223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Keuda: 400014KK Kestävän kehityksen edistäminen, pakollinen (1 osp)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850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9C806-1F70-47B4-855E-A4491F8F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0935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Pohdintaa</a:t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(Palautettava tehtävä)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66B9CD-5EE0-4BAE-98E9-786F36CC5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669" y="1868557"/>
            <a:ext cx="3330328" cy="43798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err="1">
                <a:solidFill>
                  <a:schemeClr val="bg1"/>
                </a:solidFill>
              </a:rPr>
              <a:t>Selvitä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omaan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liittyvää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eettistä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ohjeistusta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ammattietiikka</a:t>
            </a:r>
            <a:r>
              <a:rPr lang="en-US" dirty="0">
                <a:solidFill>
                  <a:schemeClr val="bg1"/>
                </a:solidFill>
              </a:rPr>
              <a:t>) ja </a:t>
            </a:r>
            <a:r>
              <a:rPr lang="en-US" dirty="0" err="1">
                <a:solidFill>
                  <a:schemeClr val="bg1"/>
                </a:solidFill>
              </a:rPr>
              <a:t>pohdi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toteutumista</a:t>
            </a:r>
            <a:r>
              <a:rPr lang="en-US" dirty="0">
                <a:solidFill>
                  <a:schemeClr val="bg1"/>
                </a:solidFill>
              </a:rPr>
              <a:t> powellises </a:t>
            </a:r>
            <a:r>
              <a:rPr lang="en-US" dirty="0" err="1">
                <a:solidFill>
                  <a:schemeClr val="bg1"/>
                </a:solidFill>
              </a:rPr>
              <a:t>elämässä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>
                <a:solidFill>
                  <a:schemeClr val="bg1"/>
                </a:solidFill>
              </a:rPr>
              <a:t>Palauta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vastauksesi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palautuskansioon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4060DF7-654A-41E9-B89E-4E626BFCD8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997" y="1526195"/>
            <a:ext cx="7979460" cy="3447376"/>
          </a:xfrm>
        </p:spPr>
      </p:pic>
      <p:pic>
        <p:nvPicPr>
          <p:cNvPr id="4" name="Ammattieteiikka">
            <a:hlinkClick r:id="" action="ppaction://media"/>
            <a:extLst>
              <a:ext uri="{FF2B5EF4-FFF2-40B4-BE49-F238E27FC236}">
                <a16:creationId xmlns:a16="http://schemas.microsoft.com/office/drawing/2014/main" id="{4DA0E517-CDC2-4CB0-B63C-A8EE4887DD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Pohdintaa">
            <a:hlinkClick r:id="" action="ppaction://media"/>
            <a:extLst>
              <a:ext uri="{FF2B5EF4-FFF2-40B4-BE49-F238E27FC236}">
                <a16:creationId xmlns:a16="http://schemas.microsoft.com/office/drawing/2014/main" id="{9ABC353D-ACA4-49E6-B8D9-03952D5C64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31731" y="629266"/>
            <a:ext cx="609600" cy="60960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2B4B760-868B-4E71-8849-8F6C8153A10D}"/>
              </a:ext>
            </a:extLst>
          </p:cNvPr>
          <p:cNvSpPr txBox="1"/>
          <p:nvPr/>
        </p:nvSpPr>
        <p:spPr>
          <a:xfrm>
            <a:off x="-1" y="6217920"/>
            <a:ext cx="1223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Keuda: 400014KK Kestävän kehityksen edistäminen, pakollinen (1 osp)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62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223</Words>
  <Application>Microsoft Office PowerPoint</Application>
  <PresentationFormat>Laajakuva</PresentationFormat>
  <Paragraphs>46</Paragraphs>
  <Slides>7</Slides>
  <Notes>0</Notes>
  <HiddenSlides>0</HiddenSlides>
  <MMClips>8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Kestävän kehityksen mukainen eettinen toiminta</vt:lpstr>
      <vt:lpstr>Oikea ja väärä</vt:lpstr>
      <vt:lpstr>Ruokakaupassa</vt:lpstr>
      <vt:lpstr>Ihmisoikeudet                 </vt:lpstr>
      <vt:lpstr>Pohdintaa (Palautettava tehtävä)</vt:lpstr>
      <vt:lpstr>Ammattietiikka</vt:lpstr>
      <vt:lpstr>Pohdintaa (Palautettava tehtävä)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Kestävän kehityksen mukainen eettinen toiminta</dc:title>
  <dc:creator>Kirsi Polamo</dc:creator>
  <cp:lastModifiedBy>Leila Frondelius</cp:lastModifiedBy>
  <cp:revision>2</cp:revision>
  <dcterms:created xsi:type="dcterms:W3CDTF">2019-01-09T09:04:35Z</dcterms:created>
  <dcterms:modified xsi:type="dcterms:W3CDTF">2019-01-16T13:02:45Z</dcterms:modified>
</cp:coreProperties>
</file>